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aleway"/>
      <p:regular r:id="rId32"/>
      <p:bold r:id="rId33"/>
      <p:italic r:id="rId34"/>
      <p:boldItalic r:id="rId35"/>
    </p:embeddedFont>
    <p:embeddedFont>
      <p:font typeface="La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aleway-bold.fntdata"/><Relationship Id="rId10" Type="http://schemas.openxmlformats.org/officeDocument/2006/relationships/slide" Target="slides/slide5.xml"/><Relationship Id="rId32" Type="http://schemas.openxmlformats.org/officeDocument/2006/relationships/font" Target="fonts/Raleway-regular.fntdata"/><Relationship Id="rId13" Type="http://schemas.openxmlformats.org/officeDocument/2006/relationships/slide" Target="slides/slide8.xml"/><Relationship Id="rId35" Type="http://schemas.openxmlformats.org/officeDocument/2006/relationships/font" Target="fonts/Raleway-boldItalic.fntdata"/><Relationship Id="rId12" Type="http://schemas.openxmlformats.org/officeDocument/2006/relationships/slide" Target="slides/slide7.xml"/><Relationship Id="rId34" Type="http://schemas.openxmlformats.org/officeDocument/2006/relationships/font" Target="fonts/Raleway-italic.fntdata"/><Relationship Id="rId15" Type="http://schemas.openxmlformats.org/officeDocument/2006/relationships/slide" Target="slides/slide10.xml"/><Relationship Id="rId37" Type="http://schemas.openxmlformats.org/officeDocument/2006/relationships/font" Target="fonts/Lato-bold.fntdata"/><Relationship Id="rId14" Type="http://schemas.openxmlformats.org/officeDocument/2006/relationships/slide" Target="slides/slide9.xml"/><Relationship Id="rId36" Type="http://schemas.openxmlformats.org/officeDocument/2006/relationships/font" Target="fonts/Lato-regular.fntdata"/><Relationship Id="rId17" Type="http://schemas.openxmlformats.org/officeDocument/2006/relationships/slide" Target="slides/slide12.xml"/><Relationship Id="rId39" Type="http://schemas.openxmlformats.org/officeDocument/2006/relationships/font" Target="fonts/Lato-boldItalic.fntdata"/><Relationship Id="rId16" Type="http://schemas.openxmlformats.org/officeDocument/2006/relationships/slide" Target="slides/slide11.xml"/><Relationship Id="rId38" Type="http://schemas.openxmlformats.org/officeDocument/2006/relationships/font" Target="fonts/La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0b425560f3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0b425560f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0b425560f3_0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0b425560f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0b425560f3_0_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0b425560f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0b425560f3_0_7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0b425560f3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0b425560f3_0_8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0b425560f3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0b425560f3_0_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0b425560f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0b425560f3_0_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0b425560f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0b425560f3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0b425560f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0b425560f3_0_6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0b425560f3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0b5a55ab2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0b5a55ab2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0b5a55ab2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0b5a55ab2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0b5a55ab2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0b5a55ab2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0b5a55ab2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0b5a55ab2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0b425560f3_0_6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0b425560f3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0b48b0b4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0b48b0b4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c6f73a04f_0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c6f73a04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0a5b318f99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0a5b318f9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0a5b318f99_0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0a5b318f9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0a5b318f99_6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0a5b318f99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08c47035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08c47035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0a5b318f99_5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0a5b318f99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0a5fd6703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0a5fd6703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1.jpg"/><Relationship Id="rId5" Type="http://schemas.openxmlformats.org/officeDocument/2006/relationships/image" Target="../media/image4.png"/><Relationship Id="rId6"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867450" y="2153225"/>
            <a:ext cx="7409100" cy="833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3180">
                <a:solidFill>
                  <a:srgbClr val="073763"/>
                </a:solidFill>
              </a:rPr>
              <a:t>Organizational Structure &amp; Behaviour </a:t>
            </a:r>
            <a:endParaRPr sz="3180">
              <a:solidFill>
                <a:srgbClr val="073763"/>
              </a:solidFill>
            </a:endParaRPr>
          </a:p>
        </p:txBody>
      </p:sp>
      <p:pic>
        <p:nvPicPr>
          <p:cNvPr id="87" name="Google Shape;87;p13"/>
          <p:cNvPicPr preferRelativeResize="0"/>
          <p:nvPr/>
        </p:nvPicPr>
        <p:blipFill>
          <a:blip r:embed="rId3">
            <a:alphaModFix/>
          </a:blip>
          <a:stretch>
            <a:fillRect/>
          </a:stretch>
        </p:blipFill>
        <p:spPr>
          <a:xfrm>
            <a:off x="2425638" y="1043699"/>
            <a:ext cx="4112225" cy="1299450"/>
          </a:xfrm>
          <a:prstGeom prst="rect">
            <a:avLst/>
          </a:prstGeom>
          <a:noFill/>
          <a:ln>
            <a:noFill/>
          </a:ln>
        </p:spPr>
      </p:pic>
      <p:sp>
        <p:nvSpPr>
          <p:cNvPr id="88" name="Google Shape;88;p13"/>
          <p:cNvSpPr txBox="1"/>
          <p:nvPr>
            <p:ph idx="1" type="subTitle"/>
          </p:nvPr>
        </p:nvSpPr>
        <p:spPr>
          <a:xfrm>
            <a:off x="608200" y="3343200"/>
            <a:ext cx="2756400" cy="15039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b="1" lang="en" sz="2400" u="sng">
                <a:solidFill>
                  <a:srgbClr val="073763"/>
                </a:solidFill>
              </a:rPr>
              <a:t>Group Members</a:t>
            </a:r>
            <a:endParaRPr b="1" sz="2400" u="sng">
              <a:solidFill>
                <a:srgbClr val="073763"/>
              </a:solidFill>
            </a:endParaRPr>
          </a:p>
          <a:p>
            <a:pPr indent="0" lvl="0" marL="0" rtl="0" algn="l">
              <a:spcBef>
                <a:spcPts val="0"/>
              </a:spcBef>
              <a:spcAft>
                <a:spcPts val="0"/>
              </a:spcAft>
              <a:buNone/>
            </a:pPr>
            <a:r>
              <a:t/>
            </a:r>
            <a:endParaRPr b="1" sz="1800">
              <a:solidFill>
                <a:srgbClr val="073763"/>
              </a:solidFill>
            </a:endParaRPr>
          </a:p>
          <a:p>
            <a:pPr indent="0" lvl="0" marL="0" rtl="0" algn="l">
              <a:lnSpc>
                <a:spcPct val="107916"/>
              </a:lnSpc>
              <a:spcBef>
                <a:spcPts val="0"/>
              </a:spcBef>
              <a:spcAft>
                <a:spcPts val="0"/>
              </a:spcAft>
              <a:buNone/>
            </a:pPr>
            <a:r>
              <a:rPr b="1" lang="en" sz="2046">
                <a:solidFill>
                  <a:srgbClr val="073763"/>
                </a:solidFill>
              </a:rPr>
              <a:t>MUHAMMAD ALI HAIDER   </a:t>
            </a:r>
            <a:endParaRPr b="1" sz="2046">
              <a:solidFill>
                <a:srgbClr val="073763"/>
              </a:solidFill>
            </a:endParaRPr>
          </a:p>
          <a:p>
            <a:pPr indent="0" lvl="0" marL="0" rtl="0" algn="l">
              <a:lnSpc>
                <a:spcPct val="107916"/>
              </a:lnSpc>
              <a:spcBef>
                <a:spcPts val="800"/>
              </a:spcBef>
              <a:spcAft>
                <a:spcPts val="0"/>
              </a:spcAft>
              <a:buNone/>
            </a:pPr>
            <a:r>
              <a:rPr b="1" lang="en" sz="2046">
                <a:solidFill>
                  <a:srgbClr val="073763"/>
                </a:solidFill>
              </a:rPr>
              <a:t>MUHAMMAD FAHAD  </a:t>
            </a:r>
            <a:endParaRPr b="1" sz="2046">
              <a:solidFill>
                <a:srgbClr val="073763"/>
              </a:solidFill>
            </a:endParaRPr>
          </a:p>
          <a:p>
            <a:pPr indent="0" lvl="0" marL="0" rtl="0" algn="l">
              <a:lnSpc>
                <a:spcPct val="107916"/>
              </a:lnSpc>
              <a:spcBef>
                <a:spcPts val="800"/>
              </a:spcBef>
              <a:spcAft>
                <a:spcPts val="800"/>
              </a:spcAft>
              <a:buNone/>
            </a:pPr>
            <a:r>
              <a:t/>
            </a:r>
            <a:endParaRPr b="1" sz="2046">
              <a:solidFill>
                <a:srgbClr val="073763"/>
              </a:solidFill>
            </a:endParaRPr>
          </a:p>
        </p:txBody>
      </p:sp>
      <p:sp>
        <p:nvSpPr>
          <p:cNvPr id="89" name="Google Shape;89;p13"/>
          <p:cNvSpPr txBox="1"/>
          <p:nvPr/>
        </p:nvSpPr>
        <p:spPr>
          <a:xfrm>
            <a:off x="3867325" y="3703500"/>
            <a:ext cx="7332300" cy="7833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0"/>
              </a:spcAft>
              <a:buNone/>
            </a:pPr>
            <a:r>
              <a:rPr b="1" lang="en" sz="1550">
                <a:solidFill>
                  <a:srgbClr val="073763"/>
                </a:solidFill>
                <a:latin typeface="Lato"/>
                <a:ea typeface="Lato"/>
                <a:cs typeface="Lato"/>
                <a:sym typeface="Lato"/>
              </a:rPr>
              <a:t>NIDA PERVAIZ KHAN</a:t>
            </a:r>
            <a:endParaRPr b="1" sz="1550">
              <a:solidFill>
                <a:srgbClr val="073763"/>
              </a:solidFill>
              <a:latin typeface="Lato"/>
              <a:ea typeface="Lato"/>
              <a:cs typeface="Lato"/>
              <a:sym typeface="Lato"/>
            </a:endParaRPr>
          </a:p>
          <a:p>
            <a:pPr indent="0" lvl="0" marL="0" rtl="0" algn="l">
              <a:lnSpc>
                <a:spcPct val="107916"/>
              </a:lnSpc>
              <a:spcBef>
                <a:spcPts val="800"/>
              </a:spcBef>
              <a:spcAft>
                <a:spcPts val="800"/>
              </a:spcAft>
              <a:buNone/>
            </a:pPr>
            <a:r>
              <a:rPr b="1" lang="en" sz="1550">
                <a:solidFill>
                  <a:srgbClr val="073763"/>
                </a:solidFill>
                <a:latin typeface="Lato"/>
                <a:ea typeface="Lato"/>
                <a:cs typeface="Lato"/>
                <a:sym typeface="Lato"/>
              </a:rPr>
              <a:t>MEHNAZ MUKHTIAR KHAN</a:t>
            </a:r>
            <a:endParaRPr sz="155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2"/>
          <p:cNvSpPr txBox="1"/>
          <p:nvPr>
            <p:ph type="title"/>
          </p:nvPr>
        </p:nvSpPr>
        <p:spPr>
          <a:xfrm>
            <a:off x="645925" y="1866025"/>
            <a:ext cx="3591300" cy="218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40">
                <a:latin typeface="Calibri"/>
                <a:ea typeface="Calibri"/>
                <a:cs typeface="Calibri"/>
                <a:sym typeface="Calibri"/>
              </a:rPr>
              <a:t>Key Factors:</a:t>
            </a:r>
            <a:endParaRPr sz="1940">
              <a:latin typeface="Calibri"/>
              <a:ea typeface="Calibri"/>
              <a:cs typeface="Calibri"/>
              <a:sym typeface="Calibri"/>
            </a:endParaRPr>
          </a:p>
          <a:p>
            <a:pPr indent="-345440" lvl="0" marL="457200" rtl="0" algn="l">
              <a:spcBef>
                <a:spcPts val="0"/>
              </a:spcBef>
              <a:spcAft>
                <a:spcPts val="0"/>
              </a:spcAft>
              <a:buSzPts val="1840"/>
              <a:buFont typeface="Calibri"/>
              <a:buChar char="●"/>
            </a:pPr>
            <a:r>
              <a:rPr b="0" lang="en" sz="1840">
                <a:latin typeface="Calibri"/>
                <a:ea typeface="Calibri"/>
                <a:cs typeface="Calibri"/>
                <a:sym typeface="Calibri"/>
              </a:rPr>
              <a:t>International market</a:t>
            </a:r>
            <a:endParaRPr b="0" sz="1840">
              <a:latin typeface="Calibri"/>
              <a:ea typeface="Calibri"/>
              <a:cs typeface="Calibri"/>
              <a:sym typeface="Calibri"/>
            </a:endParaRPr>
          </a:p>
          <a:p>
            <a:pPr indent="-345440" lvl="0" marL="457200" rtl="0" algn="l">
              <a:spcBef>
                <a:spcPts val="0"/>
              </a:spcBef>
              <a:spcAft>
                <a:spcPts val="0"/>
              </a:spcAft>
              <a:buSzPts val="1840"/>
              <a:buFont typeface="Calibri"/>
              <a:buChar char="●"/>
            </a:pPr>
            <a:r>
              <a:rPr b="0" lang="en" sz="1840">
                <a:latin typeface="Calibri"/>
                <a:ea typeface="Calibri"/>
                <a:cs typeface="Calibri"/>
                <a:sym typeface="Calibri"/>
              </a:rPr>
              <a:t>Clients Services</a:t>
            </a:r>
            <a:endParaRPr b="0" sz="1840">
              <a:latin typeface="Calibri"/>
              <a:ea typeface="Calibri"/>
              <a:cs typeface="Calibri"/>
              <a:sym typeface="Calibri"/>
            </a:endParaRPr>
          </a:p>
          <a:p>
            <a:pPr indent="0" lvl="0" marL="457200" rtl="0" algn="l">
              <a:spcBef>
                <a:spcPts val="0"/>
              </a:spcBef>
              <a:spcAft>
                <a:spcPts val="0"/>
              </a:spcAft>
              <a:buNone/>
            </a:pPr>
            <a:r>
              <a:t/>
            </a:r>
            <a:endParaRPr b="0" sz="1840">
              <a:latin typeface="Calibri"/>
              <a:ea typeface="Calibri"/>
              <a:cs typeface="Calibri"/>
              <a:sym typeface="Calibri"/>
            </a:endParaRPr>
          </a:p>
          <a:p>
            <a:pPr indent="0" lvl="0" marL="0" rtl="0" algn="l">
              <a:spcBef>
                <a:spcPts val="0"/>
              </a:spcBef>
              <a:spcAft>
                <a:spcPts val="0"/>
              </a:spcAft>
              <a:buNone/>
            </a:pPr>
            <a:r>
              <a:rPr lang="en" sz="2040">
                <a:latin typeface="Calibri"/>
                <a:ea typeface="Calibri"/>
                <a:cs typeface="Calibri"/>
                <a:sym typeface="Calibri"/>
              </a:rPr>
              <a:t>Tracking and Management</a:t>
            </a:r>
            <a:endParaRPr sz="2040">
              <a:latin typeface="Calibri"/>
              <a:ea typeface="Calibri"/>
              <a:cs typeface="Calibri"/>
              <a:sym typeface="Calibri"/>
            </a:endParaRPr>
          </a:p>
          <a:p>
            <a:pPr indent="-345440" lvl="0" marL="457200" rtl="0" algn="l">
              <a:spcBef>
                <a:spcPts val="0"/>
              </a:spcBef>
              <a:spcAft>
                <a:spcPts val="0"/>
              </a:spcAft>
              <a:buSzPts val="1840"/>
              <a:buFont typeface="Calibri"/>
              <a:buChar char="●"/>
            </a:pPr>
            <a:r>
              <a:rPr b="0" lang="en" sz="1840">
                <a:latin typeface="Calibri"/>
                <a:ea typeface="Calibri"/>
                <a:cs typeface="Calibri"/>
                <a:sym typeface="Calibri"/>
              </a:rPr>
              <a:t>Data Collection</a:t>
            </a:r>
            <a:endParaRPr b="0" sz="1840">
              <a:latin typeface="Calibri"/>
              <a:ea typeface="Calibri"/>
              <a:cs typeface="Calibri"/>
              <a:sym typeface="Calibri"/>
            </a:endParaRPr>
          </a:p>
          <a:p>
            <a:pPr indent="-345440" lvl="0" marL="457200" rtl="0" algn="l">
              <a:spcBef>
                <a:spcPts val="0"/>
              </a:spcBef>
              <a:spcAft>
                <a:spcPts val="0"/>
              </a:spcAft>
              <a:buSzPts val="1840"/>
              <a:buFont typeface="Calibri"/>
              <a:buChar char="●"/>
            </a:pPr>
            <a:r>
              <a:rPr b="0" lang="en" sz="1840">
                <a:latin typeface="Calibri"/>
                <a:ea typeface="Calibri"/>
                <a:cs typeface="Calibri"/>
                <a:sym typeface="Calibri"/>
              </a:rPr>
              <a:t>Different connected services</a:t>
            </a:r>
            <a:endParaRPr b="0" sz="1840">
              <a:latin typeface="Calibri"/>
              <a:ea typeface="Calibri"/>
              <a:cs typeface="Calibri"/>
              <a:sym typeface="Calibri"/>
            </a:endParaRPr>
          </a:p>
          <a:p>
            <a:pPr indent="0" lvl="0" marL="0" rtl="0" algn="l">
              <a:spcBef>
                <a:spcPts val="0"/>
              </a:spcBef>
              <a:spcAft>
                <a:spcPts val="0"/>
              </a:spcAft>
              <a:buNone/>
            </a:pPr>
            <a:r>
              <a:t/>
            </a:r>
            <a:endParaRPr sz="2240"/>
          </a:p>
          <a:p>
            <a:pPr indent="0" lvl="0" marL="0" rtl="0" algn="l">
              <a:spcBef>
                <a:spcPts val="0"/>
              </a:spcBef>
              <a:spcAft>
                <a:spcPts val="0"/>
              </a:spcAft>
              <a:buSzPts val="990"/>
              <a:buNone/>
            </a:pPr>
            <a:r>
              <a:t/>
            </a:r>
            <a:endParaRPr sz="2240"/>
          </a:p>
        </p:txBody>
      </p:sp>
      <p:pic>
        <p:nvPicPr>
          <p:cNvPr id="162" name="Google Shape;162;p22"/>
          <p:cNvPicPr preferRelativeResize="0"/>
          <p:nvPr/>
        </p:nvPicPr>
        <p:blipFill rotWithShape="1">
          <a:blip r:embed="rId3">
            <a:alphaModFix/>
          </a:blip>
          <a:srcRect b="0" l="0" r="4370" t="2114"/>
          <a:stretch/>
        </p:blipFill>
        <p:spPr>
          <a:xfrm>
            <a:off x="4428425" y="1306700"/>
            <a:ext cx="4185225" cy="2971400"/>
          </a:xfrm>
          <a:prstGeom prst="rect">
            <a:avLst/>
          </a:prstGeom>
          <a:noFill/>
          <a:ln>
            <a:noFill/>
          </a:ln>
        </p:spPr>
      </p:pic>
      <p:sp>
        <p:nvSpPr>
          <p:cNvPr id="163" name="Google Shape;163;p22"/>
          <p:cNvSpPr txBox="1"/>
          <p:nvPr>
            <p:ph type="title"/>
          </p:nvPr>
        </p:nvSpPr>
        <p:spPr>
          <a:xfrm>
            <a:off x="645925" y="1306700"/>
            <a:ext cx="3938700" cy="4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990"/>
              <a:buFont typeface="Arial"/>
              <a:buNone/>
            </a:pPr>
            <a:r>
              <a:rPr lang="en" sz="2400"/>
              <a:t>Strategic Planning</a:t>
            </a:r>
            <a:endParaRPr sz="2400"/>
          </a:p>
          <a:p>
            <a:pPr indent="0" lvl="0" marL="0" rtl="0" algn="l">
              <a:spcBef>
                <a:spcPts val="0"/>
              </a:spcBef>
              <a:spcAft>
                <a:spcPts val="0"/>
              </a:spcAft>
              <a:buNone/>
            </a:pPr>
            <a:r>
              <a:t/>
            </a:r>
            <a:endParaRPr sz="3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3"/>
          <p:cNvSpPr txBox="1"/>
          <p:nvPr>
            <p:ph type="title"/>
          </p:nvPr>
        </p:nvSpPr>
        <p:spPr>
          <a:xfrm>
            <a:off x="697850" y="1331025"/>
            <a:ext cx="37581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40"/>
              <a:t>STRATEGIC PLANNING</a:t>
            </a:r>
            <a:endParaRPr sz="2440"/>
          </a:p>
          <a:p>
            <a:pPr indent="0" lvl="0" marL="0" rtl="0" algn="l">
              <a:spcBef>
                <a:spcPts val="0"/>
              </a:spcBef>
              <a:spcAft>
                <a:spcPts val="0"/>
              </a:spcAft>
              <a:buSzPts val="990"/>
              <a:buNone/>
            </a:pPr>
            <a:r>
              <a:t/>
            </a:r>
            <a:endParaRPr sz="2240"/>
          </a:p>
        </p:txBody>
      </p:sp>
      <p:sp>
        <p:nvSpPr>
          <p:cNvPr id="169" name="Google Shape;169;p23"/>
          <p:cNvSpPr txBox="1"/>
          <p:nvPr>
            <p:ph idx="1" type="body"/>
          </p:nvPr>
        </p:nvSpPr>
        <p:spPr>
          <a:xfrm>
            <a:off x="4792738" y="1170850"/>
            <a:ext cx="4048800" cy="292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358"/>
              <a:buNone/>
            </a:pPr>
            <a:r>
              <a:rPr b="1" lang="en" sz="2000">
                <a:latin typeface="Calibri"/>
                <a:ea typeface="Calibri"/>
                <a:cs typeface="Calibri"/>
                <a:sym typeface="Calibri"/>
              </a:rPr>
              <a:t>Key Factors</a:t>
            </a:r>
            <a:endParaRPr b="1" sz="2000">
              <a:latin typeface="Calibri"/>
              <a:ea typeface="Calibri"/>
              <a:cs typeface="Calibri"/>
              <a:sym typeface="Calibri"/>
            </a:endParaRPr>
          </a:p>
          <a:p>
            <a:pPr indent="-342900" lvl="0" marL="457200" rtl="0" algn="l">
              <a:spcBef>
                <a:spcPts val="1200"/>
              </a:spcBef>
              <a:spcAft>
                <a:spcPts val="0"/>
              </a:spcAft>
              <a:buSzPts val="1800"/>
              <a:buFont typeface="Calibri"/>
              <a:buChar char="●"/>
            </a:pPr>
            <a:r>
              <a:rPr lang="en" sz="1800">
                <a:latin typeface="Calibri"/>
                <a:ea typeface="Calibri"/>
                <a:cs typeface="Calibri"/>
                <a:sym typeface="Calibri"/>
              </a:rPr>
              <a:t>International market</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sz="1800">
                <a:latin typeface="Calibri"/>
                <a:ea typeface="Calibri"/>
                <a:cs typeface="Calibri"/>
                <a:sym typeface="Calibri"/>
              </a:rPr>
              <a:t>Clients Services</a:t>
            </a:r>
            <a:endParaRPr sz="1800">
              <a:latin typeface="Calibri"/>
              <a:ea typeface="Calibri"/>
              <a:cs typeface="Calibri"/>
              <a:sym typeface="Calibri"/>
            </a:endParaRPr>
          </a:p>
          <a:p>
            <a:pPr indent="0" lvl="0" marL="0" rtl="0" algn="l">
              <a:spcBef>
                <a:spcPts val="1200"/>
              </a:spcBef>
              <a:spcAft>
                <a:spcPts val="0"/>
              </a:spcAft>
              <a:buSzPts val="358"/>
              <a:buNone/>
            </a:pPr>
            <a:r>
              <a:rPr b="1" lang="en" sz="2050">
                <a:latin typeface="Calibri"/>
                <a:ea typeface="Calibri"/>
                <a:cs typeface="Calibri"/>
                <a:sym typeface="Calibri"/>
              </a:rPr>
              <a:t>Trackin</a:t>
            </a:r>
            <a:r>
              <a:rPr b="1" lang="en" sz="2000">
                <a:latin typeface="Calibri"/>
                <a:ea typeface="Calibri"/>
                <a:cs typeface="Calibri"/>
                <a:sym typeface="Calibri"/>
              </a:rPr>
              <a:t>g and Management</a:t>
            </a:r>
            <a:endParaRPr b="1" sz="2000">
              <a:latin typeface="Calibri"/>
              <a:ea typeface="Calibri"/>
              <a:cs typeface="Calibri"/>
              <a:sym typeface="Calibri"/>
            </a:endParaRPr>
          </a:p>
          <a:p>
            <a:pPr indent="-342900" lvl="0" marL="457200" rtl="0" algn="l">
              <a:spcBef>
                <a:spcPts val="1200"/>
              </a:spcBef>
              <a:spcAft>
                <a:spcPts val="0"/>
              </a:spcAft>
              <a:buSzPts val="1800"/>
              <a:buFont typeface="Calibri"/>
              <a:buChar char="●"/>
            </a:pPr>
            <a:r>
              <a:rPr lang="en" sz="1800">
                <a:latin typeface="Calibri"/>
                <a:ea typeface="Calibri"/>
                <a:cs typeface="Calibri"/>
                <a:sym typeface="Calibri"/>
              </a:rPr>
              <a:t>Data Collection</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sz="1800">
                <a:latin typeface="Calibri"/>
                <a:ea typeface="Calibri"/>
                <a:cs typeface="Calibri"/>
                <a:sym typeface="Calibri"/>
              </a:rPr>
              <a:t>Different connected services</a:t>
            </a:r>
            <a:endParaRPr sz="1800">
              <a:latin typeface="Calibri"/>
              <a:ea typeface="Calibri"/>
              <a:cs typeface="Calibri"/>
              <a:sym typeface="Calibri"/>
            </a:endParaRPr>
          </a:p>
          <a:p>
            <a:pPr indent="0" lvl="0" marL="0" rtl="0" algn="l">
              <a:spcBef>
                <a:spcPts val="1200"/>
              </a:spcBef>
              <a:spcAft>
                <a:spcPts val="1200"/>
              </a:spcAft>
              <a:buSzPts val="358"/>
              <a:buNone/>
            </a:pPr>
            <a:r>
              <a:t/>
            </a:r>
            <a:endParaRPr b="1" sz="2000">
              <a:latin typeface="Calibri"/>
              <a:ea typeface="Calibri"/>
              <a:cs typeface="Calibri"/>
              <a:sym typeface="Calibri"/>
            </a:endParaRPr>
          </a:p>
        </p:txBody>
      </p:sp>
      <p:sp>
        <p:nvSpPr>
          <p:cNvPr id="170" name="Google Shape;170;p23"/>
          <p:cNvSpPr txBox="1"/>
          <p:nvPr>
            <p:ph type="title"/>
          </p:nvPr>
        </p:nvSpPr>
        <p:spPr>
          <a:xfrm>
            <a:off x="839325" y="2115575"/>
            <a:ext cx="3616500" cy="26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40">
                <a:latin typeface="Calibri"/>
                <a:ea typeface="Calibri"/>
                <a:cs typeface="Calibri"/>
                <a:sym typeface="Calibri"/>
              </a:rPr>
              <a:t>Marketing Strategies</a:t>
            </a:r>
            <a:endParaRPr sz="2040">
              <a:latin typeface="Calibri"/>
              <a:ea typeface="Calibri"/>
              <a:cs typeface="Calibri"/>
              <a:sym typeface="Calibri"/>
            </a:endParaRPr>
          </a:p>
          <a:p>
            <a:pPr indent="-345440" lvl="0" marL="457200" rtl="0" algn="l">
              <a:spcBef>
                <a:spcPts val="0"/>
              </a:spcBef>
              <a:spcAft>
                <a:spcPts val="0"/>
              </a:spcAft>
              <a:buSzPts val="1840"/>
              <a:buFont typeface="Calibri"/>
              <a:buChar char="●"/>
            </a:pPr>
            <a:r>
              <a:rPr b="0" lang="en" sz="1840">
                <a:latin typeface="Calibri"/>
                <a:ea typeface="Calibri"/>
                <a:cs typeface="Calibri"/>
                <a:sym typeface="Calibri"/>
              </a:rPr>
              <a:t>Social Networking</a:t>
            </a:r>
            <a:endParaRPr b="0" sz="1840">
              <a:latin typeface="Calibri"/>
              <a:ea typeface="Calibri"/>
              <a:cs typeface="Calibri"/>
              <a:sym typeface="Calibri"/>
            </a:endParaRPr>
          </a:p>
          <a:p>
            <a:pPr indent="-345440" lvl="0" marL="457200" rtl="0" algn="l">
              <a:spcBef>
                <a:spcPts val="0"/>
              </a:spcBef>
              <a:spcAft>
                <a:spcPts val="0"/>
              </a:spcAft>
              <a:buSzPts val="1840"/>
              <a:buFont typeface="Calibri"/>
              <a:buChar char="●"/>
            </a:pPr>
            <a:r>
              <a:rPr b="0" lang="en" sz="1840">
                <a:latin typeface="Calibri"/>
                <a:ea typeface="Calibri"/>
                <a:cs typeface="Calibri"/>
                <a:sym typeface="Calibri"/>
              </a:rPr>
              <a:t>US Marketing</a:t>
            </a:r>
            <a:endParaRPr b="0" sz="1840">
              <a:latin typeface="Calibri"/>
              <a:ea typeface="Calibri"/>
              <a:cs typeface="Calibri"/>
              <a:sym typeface="Calibri"/>
            </a:endParaRPr>
          </a:p>
          <a:p>
            <a:pPr indent="0" lvl="0" marL="457200" rtl="0" algn="l">
              <a:spcBef>
                <a:spcPts val="0"/>
              </a:spcBef>
              <a:spcAft>
                <a:spcPts val="0"/>
              </a:spcAft>
              <a:buNone/>
            </a:pPr>
            <a:r>
              <a:t/>
            </a:r>
            <a:endParaRPr b="0" sz="1840">
              <a:latin typeface="Calibri"/>
              <a:ea typeface="Calibri"/>
              <a:cs typeface="Calibri"/>
              <a:sym typeface="Calibri"/>
            </a:endParaRPr>
          </a:p>
          <a:p>
            <a:pPr indent="0" lvl="0" marL="0" rtl="0" algn="l">
              <a:spcBef>
                <a:spcPts val="0"/>
              </a:spcBef>
              <a:spcAft>
                <a:spcPts val="0"/>
              </a:spcAft>
              <a:buNone/>
            </a:pPr>
            <a:r>
              <a:rPr lang="en" sz="2040">
                <a:latin typeface="Calibri"/>
                <a:ea typeface="Calibri"/>
                <a:cs typeface="Calibri"/>
                <a:sym typeface="Calibri"/>
              </a:rPr>
              <a:t>Future Expectations</a:t>
            </a:r>
            <a:endParaRPr sz="2040">
              <a:latin typeface="Calibri"/>
              <a:ea typeface="Calibri"/>
              <a:cs typeface="Calibri"/>
              <a:sym typeface="Calibri"/>
            </a:endParaRPr>
          </a:p>
          <a:p>
            <a:pPr indent="-345440" lvl="0" marL="457200" rtl="0" algn="l">
              <a:spcBef>
                <a:spcPts val="0"/>
              </a:spcBef>
              <a:spcAft>
                <a:spcPts val="0"/>
              </a:spcAft>
              <a:buSzPts val="1840"/>
              <a:buFont typeface="Calibri"/>
              <a:buChar char="●"/>
            </a:pPr>
            <a:r>
              <a:rPr b="0" lang="en" sz="1840">
                <a:latin typeface="Calibri"/>
                <a:ea typeface="Calibri"/>
                <a:cs typeface="Calibri"/>
                <a:sym typeface="Calibri"/>
              </a:rPr>
              <a:t>Rising Factors</a:t>
            </a:r>
            <a:endParaRPr b="0" sz="1840">
              <a:latin typeface="Calibri"/>
              <a:ea typeface="Calibri"/>
              <a:cs typeface="Calibri"/>
              <a:sym typeface="Calibri"/>
            </a:endParaRPr>
          </a:p>
          <a:p>
            <a:pPr indent="-345440" lvl="0" marL="457200" rtl="0" algn="l">
              <a:spcBef>
                <a:spcPts val="0"/>
              </a:spcBef>
              <a:spcAft>
                <a:spcPts val="0"/>
              </a:spcAft>
              <a:buSzPts val="1840"/>
              <a:buFont typeface="Calibri"/>
              <a:buChar char="●"/>
            </a:pPr>
            <a:r>
              <a:rPr b="0" lang="en" sz="1840">
                <a:latin typeface="Calibri"/>
                <a:ea typeface="Calibri"/>
                <a:cs typeface="Calibri"/>
                <a:sym typeface="Calibri"/>
              </a:rPr>
              <a:t>Market stand</a:t>
            </a:r>
            <a:endParaRPr b="0" sz="1840">
              <a:latin typeface="Calibri"/>
              <a:ea typeface="Calibri"/>
              <a:cs typeface="Calibri"/>
              <a:sym typeface="Calibri"/>
            </a:endParaRPr>
          </a:p>
          <a:p>
            <a:pPr indent="0" lvl="0" marL="457200" rtl="0" algn="l">
              <a:spcBef>
                <a:spcPts val="0"/>
              </a:spcBef>
              <a:spcAft>
                <a:spcPts val="0"/>
              </a:spcAft>
              <a:buNone/>
            </a:pPr>
            <a:r>
              <a:t/>
            </a:r>
            <a:endParaRPr b="0" sz="1840">
              <a:latin typeface="Calibri"/>
              <a:ea typeface="Calibri"/>
              <a:cs typeface="Calibri"/>
              <a:sym typeface="Calibri"/>
            </a:endParaRPr>
          </a:p>
          <a:p>
            <a:pPr indent="0" lvl="0" marL="457200" rtl="0" algn="l">
              <a:spcBef>
                <a:spcPts val="0"/>
              </a:spcBef>
              <a:spcAft>
                <a:spcPts val="0"/>
              </a:spcAft>
              <a:buNone/>
            </a:pPr>
            <a:r>
              <a:t/>
            </a:r>
            <a:endParaRPr b="0" sz="1840">
              <a:latin typeface="Calibri"/>
              <a:ea typeface="Calibri"/>
              <a:cs typeface="Calibri"/>
              <a:sym typeface="Calibri"/>
            </a:endParaRPr>
          </a:p>
          <a:p>
            <a:pPr indent="0" lvl="0" marL="0" rtl="0" algn="l">
              <a:spcBef>
                <a:spcPts val="0"/>
              </a:spcBef>
              <a:spcAft>
                <a:spcPts val="0"/>
              </a:spcAft>
              <a:buNone/>
            </a:pPr>
            <a:r>
              <a:t/>
            </a:r>
            <a:endParaRPr sz="2240"/>
          </a:p>
          <a:p>
            <a:pPr indent="0" lvl="0" marL="0" rtl="0" algn="l">
              <a:spcBef>
                <a:spcPts val="0"/>
              </a:spcBef>
              <a:spcAft>
                <a:spcPts val="0"/>
              </a:spcAft>
              <a:buSzPts val="990"/>
              <a:buNone/>
            </a:pPr>
            <a:r>
              <a:t/>
            </a:r>
            <a:endParaRPr sz="2240"/>
          </a:p>
          <a:p>
            <a:pPr indent="0" lvl="0" marL="0" rtl="0" algn="l">
              <a:spcBef>
                <a:spcPts val="0"/>
              </a:spcBef>
              <a:spcAft>
                <a:spcPts val="0"/>
              </a:spcAft>
              <a:buSzPts val="990"/>
              <a:buNone/>
            </a:pPr>
            <a:r>
              <a:t/>
            </a:r>
            <a:endParaRPr sz="2240"/>
          </a:p>
        </p:txBody>
      </p:sp>
      <p:pic>
        <p:nvPicPr>
          <p:cNvPr id="171" name="Google Shape;171;p23"/>
          <p:cNvPicPr preferRelativeResize="0"/>
          <p:nvPr/>
        </p:nvPicPr>
        <p:blipFill>
          <a:blip r:embed="rId3">
            <a:alphaModFix/>
          </a:blip>
          <a:stretch>
            <a:fillRect/>
          </a:stretch>
        </p:blipFill>
        <p:spPr>
          <a:xfrm>
            <a:off x="4531150" y="1331023"/>
            <a:ext cx="4572000" cy="30505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4"/>
          <p:cNvSpPr txBox="1"/>
          <p:nvPr>
            <p:ph type="title"/>
          </p:nvPr>
        </p:nvSpPr>
        <p:spPr>
          <a:xfrm>
            <a:off x="730000" y="1318650"/>
            <a:ext cx="36915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HUMAN RESOURCE MANAGEMENT (HRM)</a:t>
            </a:r>
            <a:endParaRPr/>
          </a:p>
        </p:txBody>
      </p:sp>
      <p:sp>
        <p:nvSpPr>
          <p:cNvPr id="177" name="Google Shape;177;p24"/>
          <p:cNvSpPr txBox="1"/>
          <p:nvPr>
            <p:ph idx="2" type="body"/>
          </p:nvPr>
        </p:nvSpPr>
        <p:spPr>
          <a:xfrm>
            <a:off x="4735950" y="1086625"/>
            <a:ext cx="4274700" cy="2718000"/>
          </a:xfrm>
          <a:prstGeom prst="rect">
            <a:avLst/>
          </a:prstGeom>
        </p:spPr>
        <p:txBody>
          <a:bodyPr anchorCtr="0" anchor="t" bIns="91425" lIns="91425" spcFirstLastPara="1" rIns="91425" wrap="square" tIns="91425">
            <a:normAutofit/>
          </a:bodyPr>
          <a:lstStyle/>
          <a:p>
            <a:pPr indent="0" lvl="0" marL="0" rtl="0" algn="l">
              <a:lnSpc>
                <a:spcPct val="107916"/>
              </a:lnSpc>
              <a:spcBef>
                <a:spcPts val="0"/>
              </a:spcBef>
              <a:spcAft>
                <a:spcPts val="0"/>
              </a:spcAft>
              <a:buNone/>
            </a:pPr>
            <a:r>
              <a:rPr b="1" lang="en" sz="2000">
                <a:solidFill>
                  <a:srgbClr val="000000"/>
                </a:solidFill>
                <a:latin typeface="Calibri"/>
                <a:ea typeface="Calibri"/>
                <a:cs typeface="Calibri"/>
                <a:sym typeface="Calibri"/>
              </a:rPr>
              <a:t>Recruitment Process </a:t>
            </a:r>
            <a:r>
              <a:rPr b="1" lang="en" sz="2000">
                <a:solidFill>
                  <a:srgbClr val="000000"/>
                </a:solidFill>
                <a:latin typeface="Calibri"/>
                <a:ea typeface="Calibri"/>
                <a:cs typeface="Calibri"/>
                <a:sym typeface="Calibri"/>
              </a:rPr>
              <a:t>for </a:t>
            </a:r>
            <a:r>
              <a:rPr b="1" lang="en" sz="2000">
                <a:solidFill>
                  <a:srgbClr val="000000"/>
                </a:solidFill>
                <a:latin typeface="Calibri"/>
                <a:ea typeface="Calibri"/>
                <a:cs typeface="Calibri"/>
                <a:sym typeface="Calibri"/>
              </a:rPr>
              <a:t>Employees</a:t>
            </a:r>
            <a:endParaRPr b="1" sz="2000">
              <a:solidFill>
                <a:srgbClr val="000000"/>
              </a:solidFill>
              <a:latin typeface="Calibri"/>
              <a:ea typeface="Calibri"/>
              <a:cs typeface="Calibri"/>
              <a:sym typeface="Calibri"/>
            </a:endParaRPr>
          </a:p>
          <a:p>
            <a:pPr indent="-342900" lvl="0" marL="457200" rtl="0" algn="l">
              <a:lnSpc>
                <a:spcPct val="107916"/>
              </a:lnSpc>
              <a:spcBef>
                <a:spcPts val="0"/>
              </a:spcBef>
              <a:spcAft>
                <a:spcPts val="0"/>
              </a:spcAft>
              <a:buClr>
                <a:schemeClr val="dk2"/>
              </a:buClr>
              <a:buSzPts val="1800"/>
              <a:buFont typeface="Calibri"/>
              <a:buChar char="●"/>
            </a:pPr>
            <a:r>
              <a:rPr lang="en" sz="1800">
                <a:solidFill>
                  <a:schemeClr val="dk2"/>
                </a:solidFill>
                <a:latin typeface="Calibri"/>
                <a:ea typeface="Calibri"/>
                <a:cs typeface="Calibri"/>
                <a:sym typeface="Calibri"/>
              </a:rPr>
              <a:t>Conducts Test (essay, passages, typing)</a:t>
            </a:r>
            <a:endParaRPr sz="1800">
              <a:solidFill>
                <a:schemeClr val="dk2"/>
              </a:solidFill>
              <a:latin typeface="Calibri"/>
              <a:ea typeface="Calibri"/>
              <a:cs typeface="Calibri"/>
              <a:sym typeface="Calibri"/>
            </a:endParaRPr>
          </a:p>
          <a:p>
            <a:pPr indent="-342900" lvl="0" marL="457200" rtl="0" algn="l">
              <a:lnSpc>
                <a:spcPct val="107916"/>
              </a:lnSpc>
              <a:spcBef>
                <a:spcPts val="0"/>
              </a:spcBef>
              <a:spcAft>
                <a:spcPts val="0"/>
              </a:spcAft>
              <a:buClr>
                <a:schemeClr val="dk2"/>
              </a:buClr>
              <a:buSzPts val="1800"/>
              <a:buFont typeface="Calibri"/>
              <a:buChar char="●"/>
            </a:pPr>
            <a:r>
              <a:rPr lang="en" sz="1800">
                <a:solidFill>
                  <a:schemeClr val="dk2"/>
                </a:solidFill>
                <a:latin typeface="Calibri"/>
                <a:ea typeface="Calibri"/>
                <a:cs typeface="Calibri"/>
                <a:sym typeface="Calibri"/>
              </a:rPr>
              <a:t>Interviews (two)</a:t>
            </a:r>
            <a:endParaRPr sz="1800">
              <a:solidFill>
                <a:schemeClr val="dk2"/>
              </a:solidFill>
              <a:latin typeface="Calibri"/>
              <a:ea typeface="Calibri"/>
              <a:cs typeface="Calibri"/>
              <a:sym typeface="Calibri"/>
            </a:endParaRPr>
          </a:p>
          <a:p>
            <a:pPr indent="0" lvl="0" marL="0" rtl="0" algn="l">
              <a:lnSpc>
                <a:spcPct val="107916"/>
              </a:lnSpc>
              <a:spcBef>
                <a:spcPts val="0"/>
              </a:spcBef>
              <a:spcAft>
                <a:spcPts val="0"/>
              </a:spcAft>
              <a:buNone/>
            </a:pPr>
            <a:r>
              <a:t/>
            </a:r>
            <a:endParaRPr sz="1800">
              <a:solidFill>
                <a:srgbClr val="000000"/>
              </a:solidFill>
              <a:latin typeface="Calibri"/>
              <a:ea typeface="Calibri"/>
              <a:cs typeface="Calibri"/>
              <a:sym typeface="Calibri"/>
            </a:endParaRPr>
          </a:p>
          <a:p>
            <a:pPr indent="0" lvl="0" marL="0" rtl="0" algn="l">
              <a:lnSpc>
                <a:spcPct val="107916"/>
              </a:lnSpc>
              <a:spcBef>
                <a:spcPts val="0"/>
              </a:spcBef>
              <a:spcAft>
                <a:spcPts val="0"/>
              </a:spcAft>
              <a:buNone/>
            </a:pPr>
            <a:r>
              <a:rPr b="1" lang="en" sz="2000">
                <a:solidFill>
                  <a:srgbClr val="000000"/>
                </a:solidFill>
                <a:latin typeface="Calibri"/>
                <a:ea typeface="Calibri"/>
                <a:cs typeface="Calibri"/>
                <a:sym typeface="Calibri"/>
              </a:rPr>
              <a:t>Estimate Number of Employees</a:t>
            </a:r>
            <a:endParaRPr b="1" sz="2000">
              <a:solidFill>
                <a:srgbClr val="000000"/>
              </a:solidFill>
              <a:latin typeface="Calibri"/>
              <a:ea typeface="Calibri"/>
              <a:cs typeface="Calibri"/>
              <a:sym typeface="Calibri"/>
            </a:endParaRPr>
          </a:p>
          <a:p>
            <a:pPr indent="-342900" lvl="0" marL="457200" rtl="0" algn="l">
              <a:lnSpc>
                <a:spcPct val="107916"/>
              </a:lnSpc>
              <a:spcBef>
                <a:spcPts val="0"/>
              </a:spcBef>
              <a:spcAft>
                <a:spcPts val="0"/>
              </a:spcAft>
              <a:buClr>
                <a:srgbClr val="000000"/>
              </a:buClr>
              <a:buSzPts val="1800"/>
              <a:buFont typeface="Calibri"/>
              <a:buChar char="●"/>
            </a:pPr>
            <a:r>
              <a:rPr lang="en" sz="1800">
                <a:solidFill>
                  <a:srgbClr val="000000"/>
                </a:solidFill>
                <a:latin typeface="Calibri"/>
                <a:ea typeface="Calibri"/>
                <a:cs typeface="Calibri"/>
                <a:sym typeface="Calibri"/>
              </a:rPr>
              <a:t>Office in Pakistan</a:t>
            </a:r>
            <a:endParaRPr sz="1800">
              <a:solidFill>
                <a:srgbClr val="000000"/>
              </a:solidFill>
              <a:latin typeface="Calibri"/>
              <a:ea typeface="Calibri"/>
              <a:cs typeface="Calibri"/>
              <a:sym typeface="Calibri"/>
            </a:endParaRPr>
          </a:p>
          <a:p>
            <a:pPr indent="-342900" lvl="0" marL="457200" rtl="0" algn="l">
              <a:lnSpc>
                <a:spcPct val="107916"/>
              </a:lnSpc>
              <a:spcBef>
                <a:spcPts val="0"/>
              </a:spcBef>
              <a:spcAft>
                <a:spcPts val="0"/>
              </a:spcAft>
              <a:buClr>
                <a:srgbClr val="000000"/>
              </a:buClr>
              <a:buSzPts val="1800"/>
              <a:buFont typeface="Calibri"/>
              <a:buChar char="●"/>
            </a:pPr>
            <a:r>
              <a:rPr lang="en" sz="1800">
                <a:solidFill>
                  <a:srgbClr val="000000"/>
                </a:solidFill>
                <a:latin typeface="Calibri"/>
                <a:ea typeface="Calibri"/>
                <a:cs typeface="Calibri"/>
                <a:sym typeface="Calibri"/>
              </a:rPr>
              <a:t>300 employees</a:t>
            </a:r>
            <a:endParaRPr sz="1800">
              <a:solidFill>
                <a:srgbClr val="000000"/>
              </a:solidFill>
              <a:latin typeface="Calibri"/>
              <a:ea typeface="Calibri"/>
              <a:cs typeface="Calibri"/>
              <a:sym typeface="Calibri"/>
            </a:endParaRPr>
          </a:p>
          <a:p>
            <a:pPr indent="-342900" lvl="0" marL="457200" rtl="0" algn="l">
              <a:lnSpc>
                <a:spcPct val="107916"/>
              </a:lnSpc>
              <a:spcBef>
                <a:spcPts val="0"/>
              </a:spcBef>
              <a:spcAft>
                <a:spcPts val="0"/>
              </a:spcAft>
              <a:buClr>
                <a:srgbClr val="000000"/>
              </a:buClr>
              <a:buSzPts val="1800"/>
              <a:buFont typeface="Calibri"/>
              <a:buChar char="●"/>
            </a:pPr>
            <a:r>
              <a:rPr lang="en" sz="1800">
                <a:solidFill>
                  <a:srgbClr val="000000"/>
                </a:solidFill>
                <a:latin typeface="Calibri"/>
                <a:ea typeface="Calibri"/>
                <a:cs typeface="Calibri"/>
                <a:sym typeface="Calibri"/>
              </a:rPr>
              <a:t>In different departments</a:t>
            </a:r>
            <a:endParaRPr b="1" sz="2000">
              <a:solidFill>
                <a:srgbClr val="000000"/>
              </a:solidFill>
              <a:latin typeface="Calibri"/>
              <a:ea typeface="Calibri"/>
              <a:cs typeface="Calibri"/>
              <a:sym typeface="Calibri"/>
            </a:endParaRPr>
          </a:p>
        </p:txBody>
      </p:sp>
      <p:pic>
        <p:nvPicPr>
          <p:cNvPr id="178" name="Google Shape;178;p24"/>
          <p:cNvPicPr preferRelativeResize="0"/>
          <p:nvPr/>
        </p:nvPicPr>
        <p:blipFill>
          <a:blip r:embed="rId3">
            <a:alphaModFix/>
          </a:blip>
          <a:stretch>
            <a:fillRect/>
          </a:stretch>
        </p:blipFill>
        <p:spPr>
          <a:xfrm>
            <a:off x="636450" y="2238875"/>
            <a:ext cx="3691501" cy="271798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HUMAN RESOURCE MANAGEMENT</a:t>
            </a:r>
            <a:endParaRPr sz="2400"/>
          </a:p>
        </p:txBody>
      </p:sp>
      <p:sp>
        <p:nvSpPr>
          <p:cNvPr id="184" name="Google Shape;184;p25"/>
          <p:cNvSpPr txBox="1"/>
          <p:nvPr>
            <p:ph idx="1" type="body"/>
          </p:nvPr>
        </p:nvSpPr>
        <p:spPr>
          <a:xfrm>
            <a:off x="729325" y="1920750"/>
            <a:ext cx="5625900" cy="3055200"/>
          </a:xfrm>
          <a:prstGeom prst="rect">
            <a:avLst/>
          </a:prstGeom>
        </p:spPr>
        <p:txBody>
          <a:bodyPr anchorCtr="0" anchor="t" bIns="91425" lIns="91425" spcFirstLastPara="1" rIns="91425" wrap="square" tIns="91425">
            <a:normAutofit lnSpcReduction="20000"/>
          </a:bodyPr>
          <a:lstStyle/>
          <a:p>
            <a:pPr indent="0" lvl="0" marL="0" rtl="0" algn="l">
              <a:lnSpc>
                <a:spcPct val="107916"/>
              </a:lnSpc>
              <a:spcBef>
                <a:spcPts val="0"/>
              </a:spcBef>
              <a:spcAft>
                <a:spcPts val="0"/>
              </a:spcAft>
              <a:buNone/>
            </a:pPr>
            <a:r>
              <a:rPr b="1" lang="en" sz="2000">
                <a:solidFill>
                  <a:srgbClr val="000000"/>
                </a:solidFill>
                <a:latin typeface="Calibri"/>
                <a:ea typeface="Calibri"/>
                <a:cs typeface="Calibri"/>
                <a:sym typeface="Calibri"/>
              </a:rPr>
              <a:t>Employees Performance Evaluation Criteria</a:t>
            </a:r>
            <a:endParaRPr b="1" sz="2000">
              <a:solidFill>
                <a:srgbClr val="000000"/>
              </a:solidFill>
              <a:latin typeface="Calibri"/>
              <a:ea typeface="Calibri"/>
              <a:cs typeface="Calibri"/>
              <a:sym typeface="Calibri"/>
            </a:endParaRPr>
          </a:p>
          <a:p>
            <a:pPr indent="-342900" lvl="0" marL="457200" rtl="0" algn="l">
              <a:lnSpc>
                <a:spcPct val="107916"/>
              </a:lnSpc>
              <a:spcBef>
                <a:spcPts val="0"/>
              </a:spcBef>
              <a:spcAft>
                <a:spcPts val="0"/>
              </a:spcAft>
              <a:buClr>
                <a:srgbClr val="000000"/>
              </a:buClr>
              <a:buSzPts val="1800"/>
              <a:buFont typeface="Calibri"/>
              <a:buChar char="●"/>
            </a:pPr>
            <a:r>
              <a:rPr lang="en" sz="1841">
                <a:solidFill>
                  <a:srgbClr val="000000"/>
                </a:solidFill>
                <a:latin typeface="Calibri"/>
                <a:ea typeface="Calibri"/>
                <a:cs typeface="Calibri"/>
                <a:sym typeface="Calibri"/>
              </a:rPr>
              <a:t>Quarterly evaluations</a:t>
            </a:r>
            <a:endParaRPr sz="1800">
              <a:solidFill>
                <a:srgbClr val="000000"/>
              </a:solidFill>
              <a:latin typeface="Calibri"/>
              <a:ea typeface="Calibri"/>
              <a:cs typeface="Calibri"/>
              <a:sym typeface="Calibri"/>
            </a:endParaRPr>
          </a:p>
          <a:p>
            <a:pPr indent="-345565" lvl="0" marL="457200" rtl="0" algn="l">
              <a:lnSpc>
                <a:spcPct val="107916"/>
              </a:lnSpc>
              <a:spcBef>
                <a:spcPts val="0"/>
              </a:spcBef>
              <a:spcAft>
                <a:spcPts val="0"/>
              </a:spcAft>
              <a:buClr>
                <a:srgbClr val="000000"/>
              </a:buClr>
              <a:buSzPts val="1842"/>
              <a:buFont typeface="Calibri"/>
              <a:buChar char="●"/>
            </a:pPr>
            <a:r>
              <a:rPr lang="en" sz="1841">
                <a:solidFill>
                  <a:srgbClr val="000000"/>
                </a:solidFill>
                <a:latin typeface="Calibri"/>
                <a:ea typeface="Calibri"/>
                <a:cs typeface="Calibri"/>
                <a:sym typeface="Calibri"/>
              </a:rPr>
              <a:t>ISR (Internet Service Representatives)</a:t>
            </a:r>
            <a:endParaRPr sz="1841">
              <a:solidFill>
                <a:srgbClr val="000000"/>
              </a:solidFill>
              <a:latin typeface="Calibri"/>
              <a:ea typeface="Calibri"/>
              <a:cs typeface="Calibri"/>
              <a:sym typeface="Calibri"/>
            </a:endParaRPr>
          </a:p>
          <a:p>
            <a:pPr indent="-342900" lvl="0" marL="457200" rtl="0" algn="l">
              <a:lnSpc>
                <a:spcPct val="107916"/>
              </a:lnSpc>
              <a:spcBef>
                <a:spcPts val="0"/>
              </a:spcBef>
              <a:spcAft>
                <a:spcPts val="0"/>
              </a:spcAft>
              <a:buClr>
                <a:srgbClr val="000000"/>
              </a:buClr>
              <a:buSzPts val="1800"/>
              <a:buFont typeface="Calibri"/>
              <a:buChar char="●"/>
            </a:pPr>
            <a:r>
              <a:rPr lang="en" sz="1800">
                <a:solidFill>
                  <a:srgbClr val="000000"/>
                </a:solidFill>
                <a:latin typeface="Calibri"/>
                <a:ea typeface="Calibri"/>
                <a:cs typeface="Calibri"/>
                <a:sym typeface="Calibri"/>
              </a:rPr>
              <a:t>Performance measuring parameters</a:t>
            </a:r>
            <a:endParaRPr sz="1800">
              <a:solidFill>
                <a:srgbClr val="000000"/>
              </a:solidFill>
              <a:latin typeface="Calibri"/>
              <a:ea typeface="Calibri"/>
              <a:cs typeface="Calibri"/>
              <a:sym typeface="Calibri"/>
            </a:endParaRPr>
          </a:p>
          <a:p>
            <a:pPr indent="-342900" lvl="0" marL="457200" rtl="0" algn="l">
              <a:lnSpc>
                <a:spcPct val="107916"/>
              </a:lnSpc>
              <a:spcBef>
                <a:spcPts val="0"/>
              </a:spcBef>
              <a:spcAft>
                <a:spcPts val="0"/>
              </a:spcAft>
              <a:buClr>
                <a:srgbClr val="000000"/>
              </a:buClr>
              <a:buSzPts val="1800"/>
              <a:buFont typeface="Calibri"/>
              <a:buChar char="●"/>
            </a:pPr>
            <a:r>
              <a:rPr lang="en" sz="1800">
                <a:solidFill>
                  <a:srgbClr val="000000"/>
                </a:solidFill>
                <a:latin typeface="Calibri"/>
                <a:ea typeface="Calibri"/>
                <a:cs typeface="Calibri"/>
                <a:sym typeface="Calibri"/>
              </a:rPr>
              <a:t>Benefits fluctuate on quarterly basis</a:t>
            </a:r>
            <a:endParaRPr b="1" sz="2150">
              <a:solidFill>
                <a:srgbClr val="000000"/>
              </a:solidFill>
              <a:latin typeface="Calibri"/>
              <a:ea typeface="Calibri"/>
              <a:cs typeface="Calibri"/>
              <a:sym typeface="Calibri"/>
            </a:endParaRPr>
          </a:p>
          <a:p>
            <a:pPr indent="0" lvl="0" marL="0" rtl="0" algn="l">
              <a:lnSpc>
                <a:spcPct val="107916"/>
              </a:lnSpc>
              <a:spcBef>
                <a:spcPts val="0"/>
              </a:spcBef>
              <a:spcAft>
                <a:spcPts val="0"/>
              </a:spcAft>
              <a:buNone/>
            </a:pPr>
            <a:r>
              <a:t/>
            </a:r>
            <a:endParaRPr b="1" sz="2150">
              <a:solidFill>
                <a:srgbClr val="000000"/>
              </a:solidFill>
              <a:latin typeface="Calibri"/>
              <a:ea typeface="Calibri"/>
              <a:cs typeface="Calibri"/>
              <a:sym typeface="Calibri"/>
            </a:endParaRPr>
          </a:p>
          <a:p>
            <a:pPr indent="0" lvl="0" marL="0" rtl="0" algn="l">
              <a:lnSpc>
                <a:spcPct val="107916"/>
              </a:lnSpc>
              <a:spcBef>
                <a:spcPts val="0"/>
              </a:spcBef>
              <a:spcAft>
                <a:spcPts val="0"/>
              </a:spcAft>
              <a:buNone/>
            </a:pPr>
            <a:r>
              <a:rPr b="1" lang="en" sz="2150">
                <a:solidFill>
                  <a:srgbClr val="000000"/>
                </a:solidFill>
                <a:latin typeface="Calibri"/>
                <a:ea typeface="Calibri"/>
                <a:cs typeface="Calibri"/>
                <a:sym typeface="Calibri"/>
              </a:rPr>
              <a:t>Future Plans For Employees</a:t>
            </a:r>
            <a:endParaRPr b="1" sz="2150">
              <a:solidFill>
                <a:srgbClr val="000000"/>
              </a:solidFill>
              <a:latin typeface="Calibri"/>
              <a:ea typeface="Calibri"/>
              <a:cs typeface="Calibri"/>
              <a:sym typeface="Calibri"/>
            </a:endParaRPr>
          </a:p>
          <a:p>
            <a:pPr indent="-330200" lvl="0" marL="457200" rtl="0" algn="l">
              <a:lnSpc>
                <a:spcPct val="107916"/>
              </a:lnSpc>
              <a:spcBef>
                <a:spcPts val="0"/>
              </a:spcBef>
              <a:spcAft>
                <a:spcPts val="0"/>
              </a:spcAft>
              <a:buClr>
                <a:srgbClr val="000000"/>
              </a:buClr>
              <a:buSzPts val="1600"/>
              <a:buFont typeface="Calibri"/>
              <a:buChar char="●"/>
            </a:pPr>
            <a:r>
              <a:rPr lang="en" sz="1800">
                <a:solidFill>
                  <a:srgbClr val="000000"/>
                </a:solidFill>
                <a:latin typeface="Calibri"/>
                <a:ea typeface="Calibri"/>
                <a:cs typeface="Calibri"/>
                <a:sym typeface="Calibri"/>
              </a:rPr>
              <a:t>Monthly basis internal job positions</a:t>
            </a:r>
            <a:endParaRPr sz="1800">
              <a:solidFill>
                <a:srgbClr val="000000"/>
              </a:solidFill>
              <a:latin typeface="Calibri"/>
              <a:ea typeface="Calibri"/>
              <a:cs typeface="Calibri"/>
              <a:sym typeface="Calibri"/>
            </a:endParaRPr>
          </a:p>
          <a:p>
            <a:pPr indent="-330200" lvl="0" marL="457200" rtl="0" algn="l">
              <a:lnSpc>
                <a:spcPct val="107916"/>
              </a:lnSpc>
              <a:spcBef>
                <a:spcPts val="0"/>
              </a:spcBef>
              <a:spcAft>
                <a:spcPts val="0"/>
              </a:spcAft>
              <a:buClr>
                <a:srgbClr val="000000"/>
              </a:buClr>
              <a:buSzPts val="1600"/>
              <a:buFont typeface="Calibri"/>
              <a:buChar char="●"/>
            </a:pPr>
            <a:r>
              <a:rPr lang="en" sz="1800">
                <a:solidFill>
                  <a:srgbClr val="000000"/>
                </a:solidFill>
                <a:latin typeface="Calibri"/>
                <a:ea typeface="Calibri"/>
                <a:cs typeface="Calibri"/>
                <a:sym typeface="Calibri"/>
              </a:rPr>
              <a:t>Shifts to the career field</a:t>
            </a:r>
            <a:endParaRPr sz="1800">
              <a:solidFill>
                <a:srgbClr val="000000"/>
              </a:solidFill>
              <a:latin typeface="Calibri"/>
              <a:ea typeface="Calibri"/>
              <a:cs typeface="Calibri"/>
              <a:sym typeface="Calibri"/>
            </a:endParaRPr>
          </a:p>
          <a:p>
            <a:pPr indent="-330200" lvl="0" marL="457200" rtl="0" algn="l">
              <a:lnSpc>
                <a:spcPct val="107916"/>
              </a:lnSpc>
              <a:spcBef>
                <a:spcPts val="0"/>
              </a:spcBef>
              <a:spcAft>
                <a:spcPts val="0"/>
              </a:spcAft>
              <a:buClr>
                <a:srgbClr val="000000"/>
              </a:buClr>
              <a:buSzPts val="1600"/>
              <a:buFont typeface="Calibri"/>
              <a:buChar char="●"/>
            </a:pPr>
            <a:r>
              <a:rPr lang="en" sz="1800">
                <a:solidFill>
                  <a:srgbClr val="000000"/>
                </a:solidFill>
                <a:latin typeface="Calibri"/>
                <a:ea typeface="Calibri"/>
                <a:cs typeface="Calibri"/>
                <a:sym typeface="Calibri"/>
              </a:rPr>
              <a:t>Promoted almost 18 positions</a:t>
            </a:r>
            <a:endParaRPr sz="1800">
              <a:solidFill>
                <a:srgbClr val="000000"/>
              </a:solidFill>
              <a:latin typeface="Calibri"/>
              <a:ea typeface="Calibri"/>
              <a:cs typeface="Calibri"/>
              <a:sym typeface="Calibri"/>
            </a:endParaRPr>
          </a:p>
          <a:p>
            <a:pPr indent="-330200" lvl="0" marL="457200" rtl="0" algn="l">
              <a:lnSpc>
                <a:spcPct val="107916"/>
              </a:lnSpc>
              <a:spcBef>
                <a:spcPts val="0"/>
              </a:spcBef>
              <a:spcAft>
                <a:spcPts val="0"/>
              </a:spcAft>
              <a:buClr>
                <a:srgbClr val="000000"/>
              </a:buClr>
              <a:buSzPts val="1600"/>
              <a:buFont typeface="Calibri"/>
              <a:buChar char="●"/>
            </a:pPr>
            <a:r>
              <a:rPr lang="en" sz="1800">
                <a:solidFill>
                  <a:srgbClr val="000000"/>
                </a:solidFill>
                <a:latin typeface="Calibri"/>
                <a:ea typeface="Calibri"/>
                <a:cs typeface="Calibri"/>
                <a:sym typeface="Calibri"/>
              </a:rPr>
              <a:t>Same hiring process</a:t>
            </a:r>
            <a:endParaRPr sz="1800">
              <a:solidFill>
                <a:srgbClr val="000000"/>
              </a:solidFill>
              <a:latin typeface="Calibri"/>
              <a:ea typeface="Calibri"/>
              <a:cs typeface="Calibri"/>
              <a:sym typeface="Calibri"/>
            </a:endParaRPr>
          </a:p>
        </p:txBody>
      </p:sp>
      <p:pic>
        <p:nvPicPr>
          <p:cNvPr id="185" name="Google Shape;185;p25"/>
          <p:cNvPicPr preferRelativeResize="0"/>
          <p:nvPr/>
        </p:nvPicPr>
        <p:blipFill>
          <a:blip r:embed="rId3">
            <a:alphaModFix/>
          </a:blip>
          <a:stretch>
            <a:fillRect/>
          </a:stretch>
        </p:blipFill>
        <p:spPr>
          <a:xfrm>
            <a:off x="5668001" y="2006250"/>
            <a:ext cx="3323602" cy="24927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HUMAN RESOURCE MANAGEMENT</a:t>
            </a:r>
            <a:endParaRPr sz="24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191" name="Google Shape;191;p26"/>
          <p:cNvSpPr txBox="1"/>
          <p:nvPr>
            <p:ph idx="1" type="body"/>
          </p:nvPr>
        </p:nvSpPr>
        <p:spPr>
          <a:xfrm>
            <a:off x="4996525" y="2002675"/>
            <a:ext cx="4130700" cy="2703600"/>
          </a:xfrm>
          <a:prstGeom prst="rect">
            <a:avLst/>
          </a:prstGeom>
        </p:spPr>
        <p:txBody>
          <a:bodyPr anchorCtr="0" anchor="t" bIns="91425" lIns="91425" spcFirstLastPara="1" rIns="91425" wrap="square" tIns="91425">
            <a:normAutofit/>
          </a:bodyPr>
          <a:lstStyle/>
          <a:p>
            <a:pPr indent="0" lvl="0" marL="0" rtl="0" algn="l">
              <a:lnSpc>
                <a:spcPct val="107916"/>
              </a:lnSpc>
              <a:spcBef>
                <a:spcPts val="0"/>
              </a:spcBef>
              <a:spcAft>
                <a:spcPts val="0"/>
              </a:spcAft>
              <a:buNone/>
            </a:pPr>
            <a:r>
              <a:rPr b="1" lang="en" sz="2000">
                <a:solidFill>
                  <a:srgbClr val="000000"/>
                </a:solidFill>
                <a:latin typeface="Calibri"/>
                <a:ea typeface="Calibri"/>
                <a:cs typeface="Calibri"/>
                <a:sym typeface="Calibri"/>
              </a:rPr>
              <a:t>Controlling Processes</a:t>
            </a:r>
            <a:endParaRPr b="1" sz="2000">
              <a:solidFill>
                <a:srgbClr val="000000"/>
              </a:solidFill>
              <a:latin typeface="Calibri"/>
              <a:ea typeface="Calibri"/>
              <a:cs typeface="Calibri"/>
              <a:sym typeface="Calibri"/>
            </a:endParaRPr>
          </a:p>
          <a:p>
            <a:pPr indent="-342900" lvl="0" marL="457200" rtl="0" algn="l">
              <a:lnSpc>
                <a:spcPct val="107916"/>
              </a:lnSpc>
              <a:spcBef>
                <a:spcPts val="0"/>
              </a:spcBef>
              <a:spcAft>
                <a:spcPts val="0"/>
              </a:spcAft>
              <a:buClr>
                <a:srgbClr val="000000"/>
              </a:buClr>
              <a:buSzPts val="1800"/>
              <a:buFont typeface="Calibri"/>
              <a:buChar char="●"/>
            </a:pPr>
            <a:r>
              <a:rPr lang="en" sz="1800">
                <a:solidFill>
                  <a:srgbClr val="000000"/>
                </a:solidFill>
                <a:latin typeface="Calibri"/>
                <a:ea typeface="Calibri"/>
                <a:cs typeface="Calibri"/>
                <a:sym typeface="Calibri"/>
              </a:rPr>
              <a:t>Only quality</a:t>
            </a:r>
            <a:endParaRPr sz="1800">
              <a:solidFill>
                <a:srgbClr val="000000"/>
              </a:solidFill>
              <a:latin typeface="Calibri"/>
              <a:ea typeface="Calibri"/>
              <a:cs typeface="Calibri"/>
              <a:sym typeface="Calibri"/>
            </a:endParaRPr>
          </a:p>
          <a:p>
            <a:pPr indent="-342900" lvl="0" marL="457200" rtl="0" algn="l">
              <a:lnSpc>
                <a:spcPct val="107916"/>
              </a:lnSpc>
              <a:spcBef>
                <a:spcPts val="0"/>
              </a:spcBef>
              <a:spcAft>
                <a:spcPts val="0"/>
              </a:spcAft>
              <a:buClr>
                <a:srgbClr val="000000"/>
              </a:buClr>
              <a:buSzPts val="1800"/>
              <a:buFont typeface="Calibri"/>
              <a:buChar char="●"/>
            </a:pPr>
            <a:r>
              <a:rPr lang="en" sz="1800">
                <a:solidFill>
                  <a:srgbClr val="000000"/>
                </a:solidFill>
                <a:latin typeface="Calibri"/>
                <a:ea typeface="Calibri"/>
                <a:cs typeface="Calibri"/>
                <a:sym typeface="Calibri"/>
              </a:rPr>
              <a:t>In 2008, 1 chat in 35 min to 45 min</a:t>
            </a:r>
            <a:endParaRPr sz="1800">
              <a:solidFill>
                <a:srgbClr val="000000"/>
              </a:solidFill>
              <a:latin typeface="Calibri"/>
              <a:ea typeface="Calibri"/>
              <a:cs typeface="Calibri"/>
              <a:sym typeface="Calibri"/>
            </a:endParaRPr>
          </a:p>
          <a:p>
            <a:pPr indent="-342900" lvl="0" marL="457200" rtl="0" algn="l">
              <a:lnSpc>
                <a:spcPct val="107916"/>
              </a:lnSpc>
              <a:spcBef>
                <a:spcPts val="0"/>
              </a:spcBef>
              <a:spcAft>
                <a:spcPts val="0"/>
              </a:spcAft>
              <a:buClr>
                <a:srgbClr val="000000"/>
              </a:buClr>
              <a:buSzPts val="1800"/>
              <a:buFont typeface="Calibri"/>
              <a:buChar char="●"/>
            </a:pPr>
            <a:r>
              <a:rPr lang="en" sz="1800">
                <a:solidFill>
                  <a:srgbClr val="000000"/>
                </a:solidFill>
                <a:latin typeface="Calibri"/>
                <a:ea typeface="Calibri"/>
                <a:cs typeface="Calibri"/>
                <a:sym typeface="Calibri"/>
              </a:rPr>
              <a:t>Now, 4 to 5 chat per person</a:t>
            </a:r>
            <a:endParaRPr b="1" sz="2000">
              <a:solidFill>
                <a:srgbClr val="000000"/>
              </a:solidFill>
              <a:latin typeface="Calibri"/>
              <a:ea typeface="Calibri"/>
              <a:cs typeface="Calibri"/>
              <a:sym typeface="Calibri"/>
            </a:endParaRPr>
          </a:p>
          <a:p>
            <a:pPr indent="0" lvl="0" marL="0" rtl="0" algn="l">
              <a:lnSpc>
                <a:spcPct val="107916"/>
              </a:lnSpc>
              <a:spcBef>
                <a:spcPts val="0"/>
              </a:spcBef>
              <a:spcAft>
                <a:spcPts val="0"/>
              </a:spcAft>
              <a:buNone/>
            </a:pPr>
            <a:r>
              <a:t/>
            </a:r>
            <a:endParaRPr b="1" sz="2000">
              <a:solidFill>
                <a:srgbClr val="000000"/>
              </a:solidFill>
              <a:latin typeface="Calibri"/>
              <a:ea typeface="Calibri"/>
              <a:cs typeface="Calibri"/>
              <a:sym typeface="Calibri"/>
            </a:endParaRPr>
          </a:p>
          <a:p>
            <a:pPr indent="0" lvl="0" marL="0" rtl="0" algn="l">
              <a:lnSpc>
                <a:spcPct val="107916"/>
              </a:lnSpc>
              <a:spcBef>
                <a:spcPts val="0"/>
              </a:spcBef>
              <a:spcAft>
                <a:spcPts val="0"/>
              </a:spcAft>
              <a:buNone/>
            </a:pPr>
            <a:r>
              <a:rPr b="1" lang="en" sz="2000">
                <a:solidFill>
                  <a:srgbClr val="000000"/>
                </a:solidFill>
                <a:latin typeface="Calibri"/>
                <a:ea typeface="Calibri"/>
                <a:cs typeface="Calibri"/>
                <a:sym typeface="Calibri"/>
              </a:rPr>
              <a:t>Management During Covid</a:t>
            </a:r>
            <a:endParaRPr b="1" sz="2000">
              <a:solidFill>
                <a:srgbClr val="000000"/>
              </a:solidFill>
              <a:latin typeface="Calibri"/>
              <a:ea typeface="Calibri"/>
              <a:cs typeface="Calibri"/>
              <a:sym typeface="Calibri"/>
            </a:endParaRPr>
          </a:p>
          <a:p>
            <a:pPr indent="-342900" lvl="0" marL="457200" rtl="0" algn="l">
              <a:lnSpc>
                <a:spcPct val="107916"/>
              </a:lnSpc>
              <a:spcBef>
                <a:spcPts val="0"/>
              </a:spcBef>
              <a:spcAft>
                <a:spcPts val="0"/>
              </a:spcAft>
              <a:buClr>
                <a:srgbClr val="000000"/>
              </a:buClr>
              <a:buSzPts val="1800"/>
              <a:buFont typeface="Calibri"/>
              <a:buChar char="●"/>
            </a:pPr>
            <a:r>
              <a:rPr lang="en" sz="1800">
                <a:solidFill>
                  <a:srgbClr val="000000"/>
                </a:solidFill>
                <a:latin typeface="Calibri"/>
                <a:ea typeface="Calibri"/>
                <a:cs typeface="Calibri"/>
                <a:sym typeface="Calibri"/>
              </a:rPr>
              <a:t>Faced some problems</a:t>
            </a:r>
            <a:endParaRPr sz="1800">
              <a:solidFill>
                <a:srgbClr val="000000"/>
              </a:solidFill>
              <a:latin typeface="Calibri"/>
              <a:ea typeface="Calibri"/>
              <a:cs typeface="Calibri"/>
              <a:sym typeface="Calibri"/>
            </a:endParaRPr>
          </a:p>
          <a:p>
            <a:pPr indent="-342900" lvl="0" marL="457200" rtl="0" algn="l">
              <a:lnSpc>
                <a:spcPct val="107916"/>
              </a:lnSpc>
              <a:spcBef>
                <a:spcPts val="0"/>
              </a:spcBef>
              <a:spcAft>
                <a:spcPts val="0"/>
              </a:spcAft>
              <a:buClr>
                <a:srgbClr val="000000"/>
              </a:buClr>
              <a:buSzPts val="1800"/>
              <a:buFont typeface="Calibri"/>
              <a:buChar char="●"/>
            </a:pPr>
            <a:r>
              <a:rPr lang="en" sz="1800">
                <a:solidFill>
                  <a:srgbClr val="000000"/>
                </a:solidFill>
                <a:latin typeface="Calibri"/>
                <a:ea typeface="Calibri"/>
                <a:cs typeface="Calibri"/>
                <a:sym typeface="Calibri"/>
              </a:rPr>
              <a:t>Later everyone cooperated</a:t>
            </a:r>
            <a:endParaRPr sz="1800">
              <a:solidFill>
                <a:srgbClr val="000000"/>
              </a:solidFill>
              <a:latin typeface="Calibri"/>
              <a:ea typeface="Calibri"/>
              <a:cs typeface="Calibri"/>
              <a:sym typeface="Calibri"/>
            </a:endParaRPr>
          </a:p>
        </p:txBody>
      </p:sp>
      <p:pic>
        <p:nvPicPr>
          <p:cNvPr id="192" name="Google Shape;192;p26"/>
          <p:cNvPicPr preferRelativeResize="0"/>
          <p:nvPr/>
        </p:nvPicPr>
        <p:blipFill>
          <a:blip r:embed="rId3">
            <a:alphaModFix/>
          </a:blip>
          <a:stretch>
            <a:fillRect/>
          </a:stretch>
        </p:blipFill>
        <p:spPr>
          <a:xfrm>
            <a:off x="729450" y="2173800"/>
            <a:ext cx="3979175" cy="238750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7"/>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40"/>
              <a:t>TRAINING</a:t>
            </a:r>
            <a:endParaRPr sz="2440"/>
          </a:p>
        </p:txBody>
      </p:sp>
      <p:pic>
        <p:nvPicPr>
          <p:cNvPr id="198" name="Google Shape;198;p27"/>
          <p:cNvPicPr preferRelativeResize="0"/>
          <p:nvPr/>
        </p:nvPicPr>
        <p:blipFill>
          <a:blip r:embed="rId3">
            <a:alphaModFix/>
          </a:blip>
          <a:stretch>
            <a:fillRect/>
          </a:stretch>
        </p:blipFill>
        <p:spPr>
          <a:xfrm>
            <a:off x="806200" y="1996900"/>
            <a:ext cx="2955825" cy="2797400"/>
          </a:xfrm>
          <a:prstGeom prst="rect">
            <a:avLst/>
          </a:prstGeom>
          <a:noFill/>
          <a:ln>
            <a:noFill/>
          </a:ln>
        </p:spPr>
      </p:pic>
      <p:sp>
        <p:nvSpPr>
          <p:cNvPr id="199" name="Google Shape;199;p27"/>
          <p:cNvSpPr txBox="1"/>
          <p:nvPr>
            <p:ph idx="2" type="body"/>
          </p:nvPr>
        </p:nvSpPr>
        <p:spPr>
          <a:xfrm>
            <a:off x="4735950" y="1086625"/>
            <a:ext cx="4274700" cy="2797500"/>
          </a:xfrm>
          <a:prstGeom prst="rect">
            <a:avLst/>
          </a:prstGeom>
        </p:spPr>
        <p:txBody>
          <a:bodyPr anchorCtr="0" anchor="t" bIns="91425" lIns="91425" spcFirstLastPara="1" rIns="91425" wrap="square" tIns="91425">
            <a:normAutofit/>
          </a:bodyPr>
          <a:lstStyle/>
          <a:p>
            <a:pPr indent="0" lvl="0" marL="0" rtl="0" algn="l">
              <a:lnSpc>
                <a:spcPct val="107916"/>
              </a:lnSpc>
              <a:spcBef>
                <a:spcPts val="0"/>
              </a:spcBef>
              <a:spcAft>
                <a:spcPts val="0"/>
              </a:spcAft>
              <a:buNone/>
            </a:pPr>
            <a:r>
              <a:rPr b="1" lang="en" sz="2000">
                <a:solidFill>
                  <a:srgbClr val="000000"/>
                </a:solidFill>
                <a:latin typeface="Calibri"/>
                <a:ea typeface="Calibri"/>
                <a:cs typeface="Calibri"/>
                <a:sym typeface="Calibri"/>
              </a:rPr>
              <a:t>Training Methods and Key Factors</a:t>
            </a:r>
            <a:endParaRPr b="1" sz="2000">
              <a:solidFill>
                <a:srgbClr val="000000"/>
              </a:solidFill>
              <a:latin typeface="Calibri"/>
              <a:ea typeface="Calibri"/>
              <a:cs typeface="Calibri"/>
              <a:sym typeface="Calibri"/>
            </a:endParaRPr>
          </a:p>
          <a:p>
            <a:pPr indent="-342900" lvl="0" marL="457200" rtl="0" algn="l">
              <a:lnSpc>
                <a:spcPct val="107916"/>
              </a:lnSpc>
              <a:spcBef>
                <a:spcPts val="0"/>
              </a:spcBef>
              <a:spcAft>
                <a:spcPts val="0"/>
              </a:spcAft>
              <a:buClr>
                <a:schemeClr val="dk2"/>
              </a:buClr>
              <a:buSzPts val="1800"/>
              <a:buFont typeface="Calibri"/>
              <a:buChar char="●"/>
            </a:pPr>
            <a:r>
              <a:rPr lang="en" sz="1800">
                <a:solidFill>
                  <a:schemeClr val="dk2"/>
                </a:solidFill>
                <a:latin typeface="Calibri"/>
                <a:ea typeface="Calibri"/>
                <a:cs typeface="Calibri"/>
                <a:sym typeface="Calibri"/>
              </a:rPr>
              <a:t>Basic training - 2 weeks</a:t>
            </a:r>
            <a:endParaRPr sz="1800">
              <a:solidFill>
                <a:schemeClr val="dk2"/>
              </a:solidFill>
              <a:latin typeface="Calibri"/>
              <a:ea typeface="Calibri"/>
              <a:cs typeface="Calibri"/>
              <a:sym typeface="Calibri"/>
            </a:endParaRPr>
          </a:p>
          <a:p>
            <a:pPr indent="-342900" lvl="0" marL="457200" rtl="0" algn="l">
              <a:lnSpc>
                <a:spcPct val="107916"/>
              </a:lnSpc>
              <a:spcBef>
                <a:spcPts val="0"/>
              </a:spcBef>
              <a:spcAft>
                <a:spcPts val="0"/>
              </a:spcAft>
              <a:buClr>
                <a:schemeClr val="dk2"/>
              </a:buClr>
              <a:buSzPts val="1800"/>
              <a:buFont typeface="Calibri"/>
              <a:buChar char="●"/>
            </a:pPr>
            <a:r>
              <a:rPr lang="en" sz="1800">
                <a:solidFill>
                  <a:schemeClr val="dk2"/>
                </a:solidFill>
                <a:latin typeface="Calibri"/>
                <a:ea typeface="Calibri"/>
                <a:cs typeface="Calibri"/>
                <a:sym typeface="Calibri"/>
              </a:rPr>
              <a:t>On floor under supervision - 2 weeks</a:t>
            </a:r>
            <a:endParaRPr sz="1800">
              <a:solidFill>
                <a:schemeClr val="dk2"/>
              </a:solidFill>
              <a:latin typeface="Calibri"/>
              <a:ea typeface="Calibri"/>
              <a:cs typeface="Calibri"/>
              <a:sym typeface="Calibri"/>
            </a:endParaRPr>
          </a:p>
          <a:p>
            <a:pPr indent="-342900" lvl="0" marL="457200" rtl="0" algn="l">
              <a:lnSpc>
                <a:spcPct val="107916"/>
              </a:lnSpc>
              <a:spcBef>
                <a:spcPts val="0"/>
              </a:spcBef>
              <a:spcAft>
                <a:spcPts val="0"/>
              </a:spcAft>
              <a:buClr>
                <a:schemeClr val="dk2"/>
              </a:buClr>
              <a:buSzPts val="1800"/>
              <a:buFont typeface="Calibri"/>
              <a:buChar char="●"/>
            </a:pPr>
            <a:r>
              <a:rPr lang="en" sz="1800">
                <a:solidFill>
                  <a:schemeClr val="dk2"/>
                </a:solidFill>
                <a:latin typeface="Calibri"/>
                <a:ea typeface="Calibri"/>
                <a:cs typeface="Calibri"/>
                <a:sym typeface="Calibri"/>
              </a:rPr>
              <a:t>Customer Support</a:t>
            </a:r>
            <a:endParaRPr sz="1800">
              <a:solidFill>
                <a:schemeClr val="dk2"/>
              </a:solidFill>
              <a:latin typeface="Calibri"/>
              <a:ea typeface="Calibri"/>
              <a:cs typeface="Calibri"/>
              <a:sym typeface="Calibri"/>
            </a:endParaRPr>
          </a:p>
          <a:p>
            <a:pPr indent="0" lvl="0" marL="0" rtl="0" algn="l">
              <a:lnSpc>
                <a:spcPct val="107916"/>
              </a:lnSpc>
              <a:spcBef>
                <a:spcPts val="0"/>
              </a:spcBef>
              <a:spcAft>
                <a:spcPts val="0"/>
              </a:spcAft>
              <a:buNone/>
            </a:pPr>
            <a:r>
              <a:t/>
            </a:r>
            <a:endParaRPr sz="1800">
              <a:solidFill>
                <a:srgbClr val="000000"/>
              </a:solidFill>
              <a:latin typeface="Calibri"/>
              <a:ea typeface="Calibri"/>
              <a:cs typeface="Calibri"/>
              <a:sym typeface="Calibri"/>
            </a:endParaRPr>
          </a:p>
          <a:p>
            <a:pPr indent="0" lvl="0" marL="0" rtl="0" algn="l">
              <a:lnSpc>
                <a:spcPct val="107916"/>
              </a:lnSpc>
              <a:spcBef>
                <a:spcPts val="0"/>
              </a:spcBef>
              <a:spcAft>
                <a:spcPts val="0"/>
              </a:spcAft>
              <a:buNone/>
            </a:pPr>
            <a:r>
              <a:rPr b="1" lang="en" sz="2000">
                <a:solidFill>
                  <a:srgbClr val="000000"/>
                </a:solidFill>
                <a:latin typeface="Calibri"/>
                <a:ea typeface="Calibri"/>
                <a:cs typeface="Calibri"/>
                <a:sym typeface="Calibri"/>
              </a:rPr>
              <a:t>Covid Outbreak</a:t>
            </a:r>
            <a:endParaRPr b="1" sz="2000">
              <a:solidFill>
                <a:srgbClr val="000000"/>
              </a:solidFill>
              <a:latin typeface="Calibri"/>
              <a:ea typeface="Calibri"/>
              <a:cs typeface="Calibri"/>
              <a:sym typeface="Calibri"/>
            </a:endParaRPr>
          </a:p>
          <a:p>
            <a:pPr indent="-345565" lvl="0" marL="457200" rtl="0" algn="l">
              <a:lnSpc>
                <a:spcPct val="107916"/>
              </a:lnSpc>
              <a:spcBef>
                <a:spcPts val="0"/>
              </a:spcBef>
              <a:spcAft>
                <a:spcPts val="0"/>
              </a:spcAft>
              <a:buClr>
                <a:srgbClr val="000000"/>
              </a:buClr>
              <a:buSzPts val="1842"/>
              <a:buFont typeface="Calibri"/>
              <a:buChar char="●"/>
            </a:pPr>
            <a:r>
              <a:rPr lang="en" sz="1841">
                <a:solidFill>
                  <a:srgbClr val="000000"/>
                </a:solidFill>
                <a:latin typeface="Calibri"/>
                <a:ea typeface="Calibri"/>
                <a:cs typeface="Calibri"/>
                <a:sym typeface="Calibri"/>
              </a:rPr>
              <a:t>Restrained from training</a:t>
            </a:r>
            <a:endParaRPr sz="1841">
              <a:solidFill>
                <a:srgbClr val="000000"/>
              </a:solidFill>
              <a:latin typeface="Calibri"/>
              <a:ea typeface="Calibri"/>
              <a:cs typeface="Calibri"/>
              <a:sym typeface="Calibri"/>
            </a:endParaRPr>
          </a:p>
          <a:p>
            <a:pPr indent="-345565" lvl="0" marL="457200" rtl="0" algn="l">
              <a:lnSpc>
                <a:spcPct val="107916"/>
              </a:lnSpc>
              <a:spcBef>
                <a:spcPts val="0"/>
              </a:spcBef>
              <a:spcAft>
                <a:spcPts val="0"/>
              </a:spcAft>
              <a:buClr>
                <a:srgbClr val="000000"/>
              </a:buClr>
              <a:buSzPts val="1842"/>
              <a:buFont typeface="Calibri"/>
              <a:buChar char="●"/>
            </a:pPr>
            <a:r>
              <a:rPr lang="en" sz="1841">
                <a:solidFill>
                  <a:srgbClr val="000000"/>
                </a:solidFill>
                <a:latin typeface="Calibri"/>
                <a:ea typeface="Calibri"/>
                <a:cs typeface="Calibri"/>
                <a:sym typeface="Calibri"/>
              </a:rPr>
              <a:t>Hold the hiring</a:t>
            </a:r>
            <a:endParaRPr sz="1841">
              <a:solidFill>
                <a:srgbClr val="000000"/>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40"/>
              <a:t>TRAINING</a:t>
            </a:r>
            <a:endParaRPr sz="2440"/>
          </a:p>
          <a:p>
            <a:pPr indent="0" lvl="0" marL="0" rtl="0" algn="l">
              <a:spcBef>
                <a:spcPts val="0"/>
              </a:spcBef>
              <a:spcAft>
                <a:spcPts val="0"/>
              </a:spcAft>
              <a:buSzPts val="990"/>
              <a:buNone/>
            </a:pPr>
            <a:r>
              <a:t/>
            </a:r>
            <a:endParaRPr sz="2240"/>
          </a:p>
        </p:txBody>
      </p:sp>
      <p:sp>
        <p:nvSpPr>
          <p:cNvPr id="205" name="Google Shape;205;p28"/>
          <p:cNvSpPr txBox="1"/>
          <p:nvPr>
            <p:ph type="title"/>
          </p:nvPr>
        </p:nvSpPr>
        <p:spPr>
          <a:xfrm>
            <a:off x="729450" y="2026750"/>
            <a:ext cx="4196700" cy="24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40">
                <a:latin typeface="Calibri"/>
                <a:ea typeface="Calibri"/>
                <a:cs typeface="Calibri"/>
                <a:sym typeface="Calibri"/>
              </a:rPr>
              <a:t>Training Duration</a:t>
            </a:r>
            <a:endParaRPr sz="2040">
              <a:latin typeface="Calibri"/>
              <a:ea typeface="Calibri"/>
              <a:cs typeface="Calibri"/>
              <a:sym typeface="Calibri"/>
            </a:endParaRPr>
          </a:p>
          <a:p>
            <a:pPr indent="-345440" lvl="0" marL="457200" rtl="0" algn="l">
              <a:spcBef>
                <a:spcPts val="0"/>
              </a:spcBef>
              <a:spcAft>
                <a:spcPts val="0"/>
              </a:spcAft>
              <a:buSzPts val="1840"/>
              <a:buFont typeface="Calibri"/>
              <a:buChar char="●"/>
            </a:pPr>
            <a:r>
              <a:rPr b="0" lang="en" sz="1840">
                <a:latin typeface="Calibri"/>
                <a:ea typeface="Calibri"/>
                <a:cs typeface="Calibri"/>
                <a:sym typeface="Calibri"/>
              </a:rPr>
              <a:t>Brief</a:t>
            </a:r>
            <a:r>
              <a:rPr b="0" lang="en" sz="1840">
                <a:latin typeface="Calibri"/>
                <a:ea typeface="Calibri"/>
                <a:cs typeface="Calibri"/>
                <a:sym typeface="Calibri"/>
              </a:rPr>
              <a:t> training </a:t>
            </a:r>
            <a:endParaRPr b="0" sz="1840">
              <a:latin typeface="Calibri"/>
              <a:ea typeface="Calibri"/>
              <a:cs typeface="Calibri"/>
              <a:sym typeface="Calibri"/>
            </a:endParaRPr>
          </a:p>
          <a:p>
            <a:pPr indent="-345440" lvl="0" marL="457200" rtl="0" algn="l">
              <a:spcBef>
                <a:spcPts val="0"/>
              </a:spcBef>
              <a:spcAft>
                <a:spcPts val="0"/>
              </a:spcAft>
              <a:buSzPts val="1840"/>
              <a:buFont typeface="Calibri"/>
              <a:buChar char="●"/>
            </a:pPr>
            <a:r>
              <a:rPr b="0" lang="en" sz="1840">
                <a:latin typeface="Calibri"/>
                <a:ea typeface="Calibri"/>
                <a:cs typeface="Calibri"/>
                <a:sym typeface="Calibri"/>
              </a:rPr>
              <a:t>Probation Period</a:t>
            </a:r>
            <a:endParaRPr b="0" sz="1840">
              <a:latin typeface="Calibri"/>
              <a:ea typeface="Calibri"/>
              <a:cs typeface="Calibri"/>
              <a:sym typeface="Calibri"/>
            </a:endParaRPr>
          </a:p>
          <a:p>
            <a:pPr indent="0" lvl="0" marL="0" rtl="0" algn="l">
              <a:spcBef>
                <a:spcPts val="0"/>
              </a:spcBef>
              <a:spcAft>
                <a:spcPts val="0"/>
              </a:spcAft>
              <a:buNone/>
            </a:pPr>
            <a:r>
              <a:t/>
            </a:r>
            <a:endParaRPr b="0" sz="1840">
              <a:latin typeface="Calibri"/>
              <a:ea typeface="Calibri"/>
              <a:cs typeface="Calibri"/>
              <a:sym typeface="Calibri"/>
            </a:endParaRPr>
          </a:p>
          <a:p>
            <a:pPr indent="0" lvl="0" marL="0" rtl="0" algn="l">
              <a:spcBef>
                <a:spcPts val="0"/>
              </a:spcBef>
              <a:spcAft>
                <a:spcPts val="0"/>
              </a:spcAft>
              <a:buNone/>
            </a:pPr>
            <a:r>
              <a:rPr lang="en" sz="2040">
                <a:latin typeface="Calibri"/>
                <a:ea typeface="Calibri"/>
                <a:cs typeface="Calibri"/>
                <a:sym typeface="Calibri"/>
              </a:rPr>
              <a:t>Factors of Demotivation and Handling</a:t>
            </a:r>
            <a:endParaRPr sz="2040">
              <a:latin typeface="Calibri"/>
              <a:ea typeface="Calibri"/>
              <a:cs typeface="Calibri"/>
              <a:sym typeface="Calibri"/>
            </a:endParaRPr>
          </a:p>
          <a:p>
            <a:pPr indent="-345440" lvl="0" marL="457200" rtl="0" algn="l">
              <a:spcBef>
                <a:spcPts val="0"/>
              </a:spcBef>
              <a:spcAft>
                <a:spcPts val="0"/>
              </a:spcAft>
              <a:buSzPts val="1840"/>
              <a:buFont typeface="Calibri"/>
              <a:buChar char="●"/>
            </a:pPr>
            <a:r>
              <a:rPr b="0" lang="en" sz="1840">
                <a:latin typeface="Calibri"/>
                <a:ea typeface="Calibri"/>
                <a:cs typeface="Calibri"/>
                <a:sym typeface="Calibri"/>
              </a:rPr>
              <a:t>Motivating Strategies</a:t>
            </a:r>
            <a:endParaRPr b="0" sz="1840">
              <a:latin typeface="Calibri"/>
              <a:ea typeface="Calibri"/>
              <a:cs typeface="Calibri"/>
              <a:sym typeface="Calibri"/>
            </a:endParaRPr>
          </a:p>
          <a:p>
            <a:pPr indent="-345440" lvl="0" marL="457200" rtl="0" algn="l">
              <a:spcBef>
                <a:spcPts val="0"/>
              </a:spcBef>
              <a:spcAft>
                <a:spcPts val="0"/>
              </a:spcAft>
              <a:buSzPts val="1840"/>
              <a:buFont typeface="Calibri"/>
              <a:buChar char="●"/>
            </a:pPr>
            <a:r>
              <a:rPr b="0" lang="en" sz="1840">
                <a:latin typeface="Calibri"/>
                <a:ea typeface="Calibri"/>
                <a:cs typeface="Calibri"/>
                <a:sym typeface="Calibri"/>
              </a:rPr>
              <a:t>Counselling sessions</a:t>
            </a:r>
            <a:endParaRPr b="0" sz="1840">
              <a:latin typeface="Calibri"/>
              <a:ea typeface="Calibri"/>
              <a:cs typeface="Calibri"/>
              <a:sym typeface="Calibri"/>
            </a:endParaRPr>
          </a:p>
          <a:p>
            <a:pPr indent="0" lvl="0" marL="0" rtl="0" algn="l">
              <a:spcBef>
                <a:spcPts val="0"/>
              </a:spcBef>
              <a:spcAft>
                <a:spcPts val="0"/>
              </a:spcAft>
              <a:buNone/>
            </a:pPr>
            <a:r>
              <a:t/>
            </a:r>
            <a:endParaRPr sz="2040">
              <a:latin typeface="Calibri"/>
              <a:ea typeface="Calibri"/>
              <a:cs typeface="Calibri"/>
              <a:sym typeface="Calibri"/>
            </a:endParaRPr>
          </a:p>
          <a:p>
            <a:pPr indent="0" lvl="0" marL="0" rtl="0" algn="l">
              <a:spcBef>
                <a:spcPts val="0"/>
              </a:spcBef>
              <a:spcAft>
                <a:spcPts val="0"/>
              </a:spcAft>
              <a:buSzPts val="990"/>
              <a:buNone/>
            </a:pPr>
            <a:r>
              <a:t/>
            </a:r>
            <a:endParaRPr sz="2240"/>
          </a:p>
        </p:txBody>
      </p:sp>
      <p:pic>
        <p:nvPicPr>
          <p:cNvPr id="206" name="Google Shape;206;p28"/>
          <p:cNvPicPr preferRelativeResize="0"/>
          <p:nvPr/>
        </p:nvPicPr>
        <p:blipFill>
          <a:blip r:embed="rId3">
            <a:alphaModFix/>
          </a:blip>
          <a:stretch>
            <a:fillRect/>
          </a:stretch>
        </p:blipFill>
        <p:spPr>
          <a:xfrm>
            <a:off x="4995100" y="1069950"/>
            <a:ext cx="3884175" cy="351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40"/>
              <a:t>TRAINING</a:t>
            </a:r>
            <a:endParaRPr sz="2440"/>
          </a:p>
          <a:p>
            <a:pPr indent="0" lvl="0" marL="0" rtl="0" algn="l">
              <a:spcBef>
                <a:spcPts val="0"/>
              </a:spcBef>
              <a:spcAft>
                <a:spcPts val="0"/>
              </a:spcAft>
              <a:buSzPts val="990"/>
              <a:buNone/>
            </a:pPr>
            <a:r>
              <a:t/>
            </a:r>
            <a:endParaRPr sz="2240"/>
          </a:p>
        </p:txBody>
      </p:sp>
      <p:sp>
        <p:nvSpPr>
          <p:cNvPr id="212" name="Google Shape;212;p29"/>
          <p:cNvSpPr txBox="1"/>
          <p:nvPr>
            <p:ph type="title"/>
          </p:nvPr>
        </p:nvSpPr>
        <p:spPr>
          <a:xfrm>
            <a:off x="817250" y="2045700"/>
            <a:ext cx="5024100" cy="25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40">
                <a:latin typeface="Calibri"/>
                <a:ea typeface="Calibri"/>
                <a:cs typeface="Calibri"/>
                <a:sym typeface="Calibri"/>
              </a:rPr>
              <a:t>Trainers and their responsibilities</a:t>
            </a:r>
            <a:endParaRPr sz="2040">
              <a:latin typeface="Calibri"/>
              <a:ea typeface="Calibri"/>
              <a:cs typeface="Calibri"/>
              <a:sym typeface="Calibri"/>
            </a:endParaRPr>
          </a:p>
          <a:p>
            <a:pPr indent="-345440" lvl="0" marL="457200" rtl="0" algn="l">
              <a:spcBef>
                <a:spcPts val="0"/>
              </a:spcBef>
              <a:spcAft>
                <a:spcPts val="0"/>
              </a:spcAft>
              <a:buSzPts val="1840"/>
              <a:buFont typeface="Calibri"/>
              <a:buChar char="●"/>
            </a:pPr>
            <a:r>
              <a:rPr b="0" lang="en" sz="1840">
                <a:latin typeface="Calibri"/>
                <a:ea typeface="Calibri"/>
                <a:cs typeface="Calibri"/>
                <a:sym typeface="Calibri"/>
              </a:rPr>
              <a:t>Assigned agents</a:t>
            </a:r>
            <a:endParaRPr b="0" sz="1840">
              <a:latin typeface="Calibri"/>
              <a:ea typeface="Calibri"/>
              <a:cs typeface="Calibri"/>
              <a:sym typeface="Calibri"/>
            </a:endParaRPr>
          </a:p>
          <a:p>
            <a:pPr indent="-345440" lvl="0" marL="457200" rtl="0" algn="l">
              <a:spcBef>
                <a:spcPts val="0"/>
              </a:spcBef>
              <a:spcAft>
                <a:spcPts val="0"/>
              </a:spcAft>
              <a:buSzPts val="1840"/>
              <a:buFont typeface="Calibri"/>
              <a:buChar char="●"/>
            </a:pPr>
            <a:r>
              <a:rPr b="0" lang="en" sz="1840">
                <a:latin typeface="Calibri"/>
                <a:ea typeface="Calibri"/>
                <a:cs typeface="Calibri"/>
                <a:sym typeface="Calibri"/>
              </a:rPr>
              <a:t>At initial level</a:t>
            </a:r>
            <a:endParaRPr b="0" sz="1840">
              <a:latin typeface="Calibri"/>
              <a:ea typeface="Calibri"/>
              <a:cs typeface="Calibri"/>
              <a:sym typeface="Calibri"/>
            </a:endParaRPr>
          </a:p>
          <a:p>
            <a:pPr indent="0" lvl="0" marL="0" rtl="0" algn="l">
              <a:spcBef>
                <a:spcPts val="0"/>
              </a:spcBef>
              <a:spcAft>
                <a:spcPts val="0"/>
              </a:spcAft>
              <a:buNone/>
            </a:pPr>
            <a:r>
              <a:t/>
            </a:r>
            <a:endParaRPr b="0" sz="1840">
              <a:latin typeface="Calibri"/>
              <a:ea typeface="Calibri"/>
              <a:cs typeface="Calibri"/>
              <a:sym typeface="Calibri"/>
            </a:endParaRPr>
          </a:p>
          <a:p>
            <a:pPr indent="0" lvl="0" marL="0" rtl="0" algn="l">
              <a:spcBef>
                <a:spcPts val="0"/>
              </a:spcBef>
              <a:spcAft>
                <a:spcPts val="0"/>
              </a:spcAft>
              <a:buNone/>
            </a:pPr>
            <a:r>
              <a:rPr lang="en" sz="2040">
                <a:latin typeface="Calibri"/>
                <a:ea typeface="Calibri"/>
                <a:cs typeface="Calibri"/>
                <a:sym typeface="Calibri"/>
              </a:rPr>
              <a:t>Service Of Operations</a:t>
            </a:r>
            <a:endParaRPr sz="2040">
              <a:latin typeface="Calibri"/>
              <a:ea typeface="Calibri"/>
              <a:cs typeface="Calibri"/>
              <a:sym typeface="Calibri"/>
            </a:endParaRPr>
          </a:p>
          <a:p>
            <a:pPr indent="-345440" lvl="0" marL="457200" rtl="0" algn="l">
              <a:spcBef>
                <a:spcPts val="0"/>
              </a:spcBef>
              <a:spcAft>
                <a:spcPts val="0"/>
              </a:spcAft>
              <a:buSzPts val="1840"/>
              <a:buFont typeface="Calibri"/>
              <a:buChar char="●"/>
            </a:pPr>
            <a:r>
              <a:rPr b="0" lang="en" sz="1840">
                <a:latin typeface="Calibri"/>
                <a:ea typeface="Calibri"/>
                <a:cs typeface="Calibri"/>
                <a:sym typeface="Calibri"/>
              </a:rPr>
              <a:t>Never turn a customer away</a:t>
            </a:r>
            <a:endParaRPr b="0" sz="1840">
              <a:latin typeface="Calibri"/>
              <a:ea typeface="Calibri"/>
              <a:cs typeface="Calibri"/>
              <a:sym typeface="Calibri"/>
            </a:endParaRPr>
          </a:p>
          <a:p>
            <a:pPr indent="-345440" lvl="0" marL="457200" rtl="0" algn="l">
              <a:spcBef>
                <a:spcPts val="0"/>
              </a:spcBef>
              <a:spcAft>
                <a:spcPts val="0"/>
              </a:spcAft>
              <a:buSzPts val="1840"/>
              <a:buFont typeface="Calibri"/>
              <a:buChar char="●"/>
            </a:pPr>
            <a:r>
              <a:rPr b="0" lang="en" sz="1840">
                <a:latin typeface="Calibri"/>
                <a:ea typeface="Calibri"/>
                <a:cs typeface="Calibri"/>
                <a:sym typeface="Calibri"/>
              </a:rPr>
              <a:t>8 SOPS</a:t>
            </a:r>
            <a:endParaRPr b="0" sz="1840">
              <a:latin typeface="Calibri"/>
              <a:ea typeface="Calibri"/>
              <a:cs typeface="Calibri"/>
              <a:sym typeface="Calibri"/>
            </a:endParaRPr>
          </a:p>
        </p:txBody>
      </p:sp>
      <p:sp>
        <p:nvSpPr>
          <p:cNvPr id="213" name="Google Shape;213;p29"/>
          <p:cNvSpPr txBox="1"/>
          <p:nvPr>
            <p:ph type="title"/>
          </p:nvPr>
        </p:nvSpPr>
        <p:spPr>
          <a:xfrm>
            <a:off x="4740025" y="2045700"/>
            <a:ext cx="4313400" cy="291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40">
                <a:solidFill>
                  <a:srgbClr val="000000"/>
                </a:solidFill>
                <a:latin typeface="Calibri"/>
                <a:ea typeface="Calibri"/>
                <a:cs typeface="Calibri"/>
                <a:sym typeface="Calibri"/>
              </a:rPr>
              <a:t>Business Expansion and training</a:t>
            </a:r>
            <a:endParaRPr sz="2040">
              <a:solidFill>
                <a:srgbClr val="000000"/>
              </a:solidFill>
              <a:latin typeface="Calibri"/>
              <a:ea typeface="Calibri"/>
              <a:cs typeface="Calibri"/>
              <a:sym typeface="Calibri"/>
            </a:endParaRPr>
          </a:p>
          <a:p>
            <a:pPr indent="-345440" lvl="0" marL="457200" rtl="0" algn="l">
              <a:spcBef>
                <a:spcPts val="0"/>
              </a:spcBef>
              <a:spcAft>
                <a:spcPts val="0"/>
              </a:spcAft>
              <a:buClr>
                <a:srgbClr val="000000"/>
              </a:buClr>
              <a:buSzPts val="1840"/>
              <a:buFont typeface="Calibri"/>
              <a:buChar char="●"/>
            </a:pPr>
            <a:r>
              <a:rPr b="0" lang="en" sz="1840">
                <a:solidFill>
                  <a:srgbClr val="000000"/>
                </a:solidFill>
                <a:latin typeface="Calibri"/>
                <a:ea typeface="Calibri"/>
                <a:cs typeface="Calibri"/>
                <a:sym typeface="Calibri"/>
              </a:rPr>
              <a:t>Priority matters</a:t>
            </a:r>
            <a:endParaRPr b="0" sz="1840">
              <a:solidFill>
                <a:srgbClr val="000000"/>
              </a:solidFill>
              <a:latin typeface="Calibri"/>
              <a:ea typeface="Calibri"/>
              <a:cs typeface="Calibri"/>
              <a:sym typeface="Calibri"/>
            </a:endParaRPr>
          </a:p>
          <a:p>
            <a:pPr indent="0" lvl="0" marL="0" rtl="0" algn="l">
              <a:spcBef>
                <a:spcPts val="0"/>
              </a:spcBef>
              <a:spcAft>
                <a:spcPts val="0"/>
              </a:spcAft>
              <a:buNone/>
            </a:pPr>
            <a:r>
              <a:t/>
            </a:r>
            <a:endParaRPr b="0" sz="184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 sz="2000">
                <a:solidFill>
                  <a:srgbClr val="000000"/>
                </a:solidFill>
                <a:latin typeface="Calibri"/>
                <a:ea typeface="Calibri"/>
                <a:cs typeface="Calibri"/>
                <a:sym typeface="Calibri"/>
              </a:rPr>
              <a:t>Changes in Ideology and Adoption</a:t>
            </a:r>
            <a:endParaRPr sz="2000">
              <a:solidFill>
                <a:srgbClr val="000000"/>
              </a:solidFill>
              <a:latin typeface="Calibri"/>
              <a:ea typeface="Calibri"/>
              <a:cs typeface="Calibri"/>
              <a:sym typeface="Calibri"/>
            </a:endParaRPr>
          </a:p>
          <a:p>
            <a:pPr indent="-342900" lvl="0" marL="457200" rtl="0" algn="l">
              <a:lnSpc>
                <a:spcPct val="115000"/>
              </a:lnSpc>
              <a:spcBef>
                <a:spcPts val="1200"/>
              </a:spcBef>
              <a:spcAft>
                <a:spcPts val="0"/>
              </a:spcAft>
              <a:buClr>
                <a:srgbClr val="000000"/>
              </a:buClr>
              <a:buSzPts val="1800"/>
              <a:buFont typeface="Calibri"/>
              <a:buChar char="●"/>
            </a:pPr>
            <a:r>
              <a:rPr b="0" lang="en" sz="1800">
                <a:solidFill>
                  <a:srgbClr val="000000"/>
                </a:solidFill>
                <a:latin typeface="Calibri"/>
                <a:ea typeface="Calibri"/>
                <a:cs typeface="Calibri"/>
                <a:sym typeface="Calibri"/>
              </a:rPr>
              <a:t>Capable employees</a:t>
            </a:r>
            <a:endParaRPr b="0" sz="1800">
              <a:solidFill>
                <a:srgbClr val="000000"/>
              </a:solidFill>
              <a:latin typeface="Calibri"/>
              <a:ea typeface="Calibri"/>
              <a:cs typeface="Calibri"/>
              <a:sym typeface="Calibri"/>
            </a:endParaRPr>
          </a:p>
          <a:p>
            <a:pPr indent="-342900" lvl="0" marL="457200" rtl="0" algn="l">
              <a:lnSpc>
                <a:spcPct val="115000"/>
              </a:lnSpc>
              <a:spcBef>
                <a:spcPts val="0"/>
              </a:spcBef>
              <a:spcAft>
                <a:spcPts val="0"/>
              </a:spcAft>
              <a:buClr>
                <a:srgbClr val="000000"/>
              </a:buClr>
              <a:buSzPts val="1800"/>
              <a:buFont typeface="Calibri"/>
              <a:buChar char="●"/>
            </a:pPr>
            <a:r>
              <a:rPr b="0" lang="en" sz="1800">
                <a:solidFill>
                  <a:srgbClr val="000000"/>
                </a:solidFill>
                <a:latin typeface="Calibri"/>
                <a:ea typeface="Calibri"/>
                <a:cs typeface="Calibri"/>
                <a:sym typeface="Calibri"/>
              </a:rPr>
              <a:t>Training as a helping hand</a:t>
            </a:r>
            <a:endParaRPr b="0" sz="1800">
              <a:solidFill>
                <a:srgbClr val="000000"/>
              </a:solidFill>
              <a:latin typeface="Calibri"/>
              <a:ea typeface="Calibri"/>
              <a:cs typeface="Calibri"/>
              <a:sym typeface="Calibri"/>
            </a:endParaRPr>
          </a:p>
          <a:p>
            <a:pPr indent="0" lvl="0" marL="0" rtl="0" algn="l">
              <a:lnSpc>
                <a:spcPct val="115000"/>
              </a:lnSpc>
              <a:spcBef>
                <a:spcPts val="1200"/>
              </a:spcBef>
              <a:spcAft>
                <a:spcPts val="0"/>
              </a:spcAft>
              <a:buNone/>
            </a:pPr>
            <a:r>
              <a:t/>
            </a:r>
            <a:endParaRPr sz="2000">
              <a:solidFill>
                <a:srgbClr val="000000"/>
              </a:solidFill>
              <a:latin typeface="Calibri"/>
              <a:ea typeface="Calibri"/>
              <a:cs typeface="Calibri"/>
              <a:sym typeface="Calibri"/>
            </a:endParaRPr>
          </a:p>
          <a:p>
            <a:pPr indent="0" lvl="0" marL="0" rtl="0" algn="l">
              <a:lnSpc>
                <a:spcPct val="115000"/>
              </a:lnSpc>
              <a:spcBef>
                <a:spcPts val="1200"/>
              </a:spcBef>
              <a:spcAft>
                <a:spcPts val="0"/>
              </a:spcAft>
              <a:buNone/>
            </a:pPr>
            <a:r>
              <a:t/>
            </a:r>
            <a:endParaRPr sz="2000">
              <a:solidFill>
                <a:srgbClr val="000000"/>
              </a:solidFill>
              <a:latin typeface="Calibri"/>
              <a:ea typeface="Calibri"/>
              <a:cs typeface="Calibri"/>
              <a:sym typeface="Calibri"/>
            </a:endParaRPr>
          </a:p>
          <a:p>
            <a:pPr indent="0" lvl="0" marL="0" rtl="0" algn="l">
              <a:spcBef>
                <a:spcPts val="1200"/>
              </a:spcBef>
              <a:spcAft>
                <a:spcPts val="0"/>
              </a:spcAft>
              <a:buNone/>
            </a:pPr>
            <a:r>
              <a:t/>
            </a:r>
            <a:endParaRPr b="0" sz="1840">
              <a:solidFill>
                <a:srgbClr val="000000"/>
              </a:solidFill>
              <a:latin typeface="Arial"/>
              <a:ea typeface="Arial"/>
              <a:cs typeface="Arial"/>
              <a:sym typeface="Arial"/>
            </a:endParaRPr>
          </a:p>
          <a:p>
            <a:pPr indent="0" lvl="0" marL="0" rtl="0" algn="l">
              <a:spcBef>
                <a:spcPts val="0"/>
              </a:spcBef>
              <a:spcAft>
                <a:spcPts val="0"/>
              </a:spcAft>
              <a:buSzPts val="990"/>
              <a:buNone/>
            </a:pPr>
            <a:r>
              <a:t/>
            </a:r>
            <a:endParaRPr b="0" sz="2240">
              <a:solidFill>
                <a:srgbClr val="000000"/>
              </a:solidFill>
              <a:latin typeface="Arial"/>
              <a:ea typeface="Arial"/>
              <a:cs typeface="Arial"/>
              <a:sym typeface="Arial"/>
            </a:endParaRPr>
          </a:p>
          <a:p>
            <a:pPr indent="0" lvl="0" marL="0" rtl="0" algn="l">
              <a:spcBef>
                <a:spcPts val="0"/>
              </a:spcBef>
              <a:spcAft>
                <a:spcPts val="0"/>
              </a:spcAft>
              <a:buSzPts val="990"/>
              <a:buNone/>
            </a:pPr>
            <a:r>
              <a:t/>
            </a:r>
            <a:endParaRPr sz="2240"/>
          </a:p>
          <a:p>
            <a:pPr indent="0" lvl="0" marL="0" rtl="0" algn="l">
              <a:spcBef>
                <a:spcPts val="0"/>
              </a:spcBef>
              <a:spcAft>
                <a:spcPts val="0"/>
              </a:spcAft>
              <a:buSzPts val="990"/>
              <a:buNone/>
            </a:pPr>
            <a:r>
              <a:t/>
            </a:r>
            <a:endParaRPr sz="2240"/>
          </a:p>
          <a:p>
            <a:pPr indent="0" lvl="0" marL="0" rtl="0" algn="l">
              <a:spcBef>
                <a:spcPts val="0"/>
              </a:spcBef>
              <a:spcAft>
                <a:spcPts val="0"/>
              </a:spcAft>
              <a:buSzPts val="990"/>
              <a:buNone/>
            </a:pPr>
            <a:r>
              <a:t/>
            </a:r>
            <a:endParaRPr sz="224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40"/>
              <a:t>CURRENT OPERATIONS</a:t>
            </a:r>
            <a:endParaRPr sz="2440"/>
          </a:p>
        </p:txBody>
      </p:sp>
      <p:sp>
        <p:nvSpPr>
          <p:cNvPr id="219" name="Google Shape;219;p30"/>
          <p:cNvSpPr txBox="1"/>
          <p:nvPr>
            <p:ph type="title"/>
          </p:nvPr>
        </p:nvSpPr>
        <p:spPr>
          <a:xfrm>
            <a:off x="830175" y="2220600"/>
            <a:ext cx="5334300" cy="252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240">
                <a:latin typeface="Calibri"/>
                <a:ea typeface="Calibri"/>
                <a:cs typeface="Calibri"/>
                <a:sym typeface="Calibri"/>
              </a:rPr>
              <a:t>Work as it is Today</a:t>
            </a:r>
            <a:endParaRPr sz="2240">
              <a:latin typeface="Calibri"/>
              <a:ea typeface="Calibri"/>
              <a:cs typeface="Calibri"/>
              <a:sym typeface="Calibri"/>
            </a:endParaRPr>
          </a:p>
          <a:p>
            <a:pPr indent="-344734" lvl="0" marL="457200" rtl="0" algn="l">
              <a:spcBef>
                <a:spcPts val="0"/>
              </a:spcBef>
              <a:spcAft>
                <a:spcPts val="0"/>
              </a:spcAft>
              <a:buSzPts val="1829"/>
              <a:buFont typeface="Calibri"/>
              <a:buChar char="●"/>
            </a:pPr>
            <a:r>
              <a:rPr b="0" lang="en" sz="1828">
                <a:latin typeface="Calibri"/>
                <a:ea typeface="Calibri"/>
                <a:cs typeface="Calibri"/>
                <a:sym typeface="Calibri"/>
              </a:rPr>
              <a:t>The growing team</a:t>
            </a:r>
            <a:endParaRPr b="0" sz="1828">
              <a:latin typeface="Calibri"/>
              <a:ea typeface="Calibri"/>
              <a:cs typeface="Calibri"/>
              <a:sym typeface="Calibri"/>
            </a:endParaRPr>
          </a:p>
          <a:p>
            <a:pPr indent="-344734" lvl="0" marL="457200" rtl="0" algn="l">
              <a:spcBef>
                <a:spcPts val="0"/>
              </a:spcBef>
              <a:spcAft>
                <a:spcPts val="0"/>
              </a:spcAft>
              <a:buSzPts val="1829"/>
              <a:buFont typeface="Calibri"/>
              <a:buChar char="●"/>
            </a:pPr>
            <a:r>
              <a:rPr b="0" lang="en" sz="1828">
                <a:latin typeface="Calibri"/>
                <a:ea typeface="Calibri"/>
                <a:cs typeface="Calibri"/>
                <a:sym typeface="Calibri"/>
              </a:rPr>
              <a:t>A </a:t>
            </a:r>
            <a:r>
              <a:rPr b="0" lang="en" sz="1828">
                <a:latin typeface="Calibri"/>
                <a:ea typeface="Calibri"/>
                <a:cs typeface="Calibri"/>
                <a:sym typeface="Calibri"/>
              </a:rPr>
              <a:t>pathway</a:t>
            </a:r>
            <a:r>
              <a:rPr b="0" lang="en" sz="1828">
                <a:latin typeface="Calibri"/>
                <a:ea typeface="Calibri"/>
                <a:cs typeface="Calibri"/>
                <a:sym typeface="Calibri"/>
              </a:rPr>
              <a:t> to a better customer experience world</a:t>
            </a:r>
            <a:endParaRPr b="0" sz="1828">
              <a:latin typeface="Calibri"/>
              <a:ea typeface="Calibri"/>
              <a:cs typeface="Calibri"/>
              <a:sym typeface="Calibri"/>
            </a:endParaRPr>
          </a:p>
          <a:p>
            <a:pPr indent="0" lvl="0" marL="0" rtl="0" algn="l">
              <a:spcBef>
                <a:spcPts val="0"/>
              </a:spcBef>
              <a:spcAft>
                <a:spcPts val="0"/>
              </a:spcAft>
              <a:buSzPts val="990"/>
              <a:buNone/>
            </a:pPr>
            <a:r>
              <a:t/>
            </a:r>
            <a:endParaRPr sz="2240"/>
          </a:p>
          <a:p>
            <a:pPr indent="0" lvl="0" marL="0" rtl="0" algn="l">
              <a:spcBef>
                <a:spcPts val="0"/>
              </a:spcBef>
              <a:spcAft>
                <a:spcPts val="0"/>
              </a:spcAft>
              <a:buSzPts val="990"/>
              <a:buNone/>
            </a:pPr>
            <a:r>
              <a:t/>
            </a:r>
            <a:endParaRPr sz="2240"/>
          </a:p>
          <a:p>
            <a:pPr indent="0" lvl="0" marL="0" rtl="0" algn="l">
              <a:spcBef>
                <a:spcPts val="0"/>
              </a:spcBef>
              <a:spcAft>
                <a:spcPts val="0"/>
              </a:spcAft>
              <a:buSzPts val="990"/>
              <a:buNone/>
            </a:pPr>
            <a:r>
              <a:t/>
            </a:r>
            <a:endParaRPr sz="224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31"/>
          <p:cNvPicPr preferRelativeResize="0"/>
          <p:nvPr/>
        </p:nvPicPr>
        <p:blipFill>
          <a:blip r:embed="rId3">
            <a:alphaModFix/>
          </a:blip>
          <a:stretch>
            <a:fillRect/>
          </a:stretch>
        </p:blipFill>
        <p:spPr>
          <a:xfrm>
            <a:off x="0" y="1166175"/>
            <a:ext cx="9144000" cy="3977325"/>
          </a:xfrm>
          <a:prstGeom prst="rect">
            <a:avLst/>
          </a:prstGeom>
          <a:noFill/>
          <a:ln>
            <a:noFill/>
          </a:ln>
        </p:spPr>
      </p:pic>
      <p:sp>
        <p:nvSpPr>
          <p:cNvPr id="225" name="Google Shape;225;p31"/>
          <p:cNvSpPr txBox="1"/>
          <p:nvPr>
            <p:ph type="title"/>
          </p:nvPr>
        </p:nvSpPr>
        <p:spPr>
          <a:xfrm>
            <a:off x="727650" y="5698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40">
                <a:latin typeface="Calibri"/>
                <a:ea typeface="Calibri"/>
                <a:cs typeface="Calibri"/>
                <a:sym typeface="Calibri"/>
              </a:rPr>
              <a:t>Team with </a:t>
            </a:r>
            <a:r>
              <a:rPr lang="en" sz="2440">
                <a:latin typeface="Calibri"/>
                <a:ea typeface="Calibri"/>
                <a:cs typeface="Calibri"/>
                <a:sym typeface="Calibri"/>
              </a:rPr>
              <a:t>Director. Mr Talha Mohsin</a:t>
            </a:r>
            <a:endParaRPr sz="234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40"/>
              <a:t>AGENDA</a:t>
            </a:r>
            <a:endParaRPr sz="2440"/>
          </a:p>
        </p:txBody>
      </p:sp>
      <p:sp>
        <p:nvSpPr>
          <p:cNvPr id="95" name="Google Shape;95;p14"/>
          <p:cNvSpPr txBox="1"/>
          <p:nvPr>
            <p:ph idx="1" type="body"/>
          </p:nvPr>
        </p:nvSpPr>
        <p:spPr>
          <a:xfrm>
            <a:off x="729450" y="1962850"/>
            <a:ext cx="3842700" cy="1746300"/>
          </a:xfrm>
          <a:prstGeom prst="rect">
            <a:avLst/>
          </a:prstGeom>
        </p:spPr>
        <p:txBody>
          <a:bodyPr anchorCtr="0" anchor="t" bIns="91425" lIns="91425" spcFirstLastPara="1" rIns="91425" wrap="square" tIns="91425">
            <a:noAutofit/>
          </a:bodyPr>
          <a:lstStyle/>
          <a:p>
            <a:pPr indent="-355600" lvl="0" marL="457200" rtl="0" algn="l">
              <a:lnSpc>
                <a:spcPct val="100000"/>
              </a:lnSpc>
              <a:spcBef>
                <a:spcPts val="0"/>
              </a:spcBef>
              <a:spcAft>
                <a:spcPts val="0"/>
              </a:spcAft>
              <a:buClr>
                <a:srgbClr val="000000"/>
              </a:buClr>
              <a:buSzPts val="2000"/>
              <a:buFont typeface="Calibri"/>
              <a:buAutoNum type="arabicPeriod"/>
            </a:pPr>
            <a:r>
              <a:rPr lang="en" sz="2000">
                <a:solidFill>
                  <a:srgbClr val="000000"/>
                </a:solidFill>
                <a:latin typeface="Calibri"/>
                <a:ea typeface="Calibri"/>
                <a:cs typeface="Calibri"/>
                <a:sym typeface="Calibri"/>
              </a:rPr>
              <a:t>About Organization</a:t>
            </a:r>
            <a:endParaRPr sz="2000">
              <a:solidFill>
                <a:srgbClr val="000000"/>
              </a:solidFill>
              <a:latin typeface="Calibri"/>
              <a:ea typeface="Calibri"/>
              <a:cs typeface="Calibri"/>
              <a:sym typeface="Calibri"/>
            </a:endParaRPr>
          </a:p>
          <a:p>
            <a:pPr indent="-355600" lvl="0" marL="457200" rtl="0" algn="l">
              <a:lnSpc>
                <a:spcPct val="100000"/>
              </a:lnSpc>
              <a:spcBef>
                <a:spcPts val="0"/>
              </a:spcBef>
              <a:spcAft>
                <a:spcPts val="0"/>
              </a:spcAft>
              <a:buClr>
                <a:srgbClr val="000000"/>
              </a:buClr>
              <a:buSzPts val="2000"/>
              <a:buFont typeface="Calibri"/>
              <a:buAutoNum type="arabicPeriod"/>
            </a:pPr>
            <a:r>
              <a:rPr lang="en" sz="2000">
                <a:solidFill>
                  <a:srgbClr val="000000"/>
                </a:solidFill>
                <a:latin typeface="Calibri"/>
                <a:ea typeface="Calibri"/>
                <a:cs typeface="Calibri"/>
                <a:sym typeface="Calibri"/>
              </a:rPr>
              <a:t>Strategic Planning</a:t>
            </a:r>
            <a:endParaRPr sz="2000">
              <a:solidFill>
                <a:srgbClr val="000000"/>
              </a:solidFill>
              <a:latin typeface="Calibri"/>
              <a:ea typeface="Calibri"/>
              <a:cs typeface="Calibri"/>
              <a:sym typeface="Calibri"/>
            </a:endParaRPr>
          </a:p>
          <a:p>
            <a:pPr indent="-355600" lvl="0" marL="457200" rtl="0" algn="l">
              <a:lnSpc>
                <a:spcPct val="100000"/>
              </a:lnSpc>
              <a:spcBef>
                <a:spcPts val="0"/>
              </a:spcBef>
              <a:spcAft>
                <a:spcPts val="0"/>
              </a:spcAft>
              <a:buClr>
                <a:srgbClr val="000000"/>
              </a:buClr>
              <a:buSzPts val="2000"/>
              <a:buFont typeface="Calibri"/>
              <a:buAutoNum type="arabicPeriod"/>
            </a:pPr>
            <a:r>
              <a:rPr lang="en" sz="2000">
                <a:solidFill>
                  <a:srgbClr val="000000"/>
                </a:solidFill>
                <a:latin typeface="Calibri"/>
                <a:ea typeface="Calibri"/>
                <a:cs typeface="Calibri"/>
                <a:sym typeface="Calibri"/>
              </a:rPr>
              <a:t>Human Resource Management</a:t>
            </a:r>
            <a:endParaRPr sz="2000">
              <a:solidFill>
                <a:srgbClr val="000000"/>
              </a:solidFill>
              <a:latin typeface="Calibri"/>
              <a:ea typeface="Calibri"/>
              <a:cs typeface="Calibri"/>
              <a:sym typeface="Calibri"/>
            </a:endParaRPr>
          </a:p>
          <a:p>
            <a:pPr indent="-355600" lvl="0" marL="457200" rtl="0" algn="l">
              <a:lnSpc>
                <a:spcPct val="100000"/>
              </a:lnSpc>
              <a:spcBef>
                <a:spcPts val="0"/>
              </a:spcBef>
              <a:spcAft>
                <a:spcPts val="0"/>
              </a:spcAft>
              <a:buClr>
                <a:srgbClr val="000000"/>
              </a:buClr>
              <a:buSzPts val="2000"/>
              <a:buFont typeface="Calibri"/>
              <a:buAutoNum type="arabicPeriod"/>
            </a:pPr>
            <a:r>
              <a:rPr lang="en" sz="2000">
                <a:solidFill>
                  <a:srgbClr val="000000"/>
                </a:solidFill>
                <a:latin typeface="Calibri"/>
                <a:ea typeface="Calibri"/>
                <a:cs typeface="Calibri"/>
                <a:sym typeface="Calibri"/>
              </a:rPr>
              <a:t>Training</a:t>
            </a:r>
            <a:endParaRPr sz="2000">
              <a:solidFill>
                <a:srgbClr val="000000"/>
              </a:solidFill>
              <a:latin typeface="Calibri"/>
              <a:ea typeface="Calibri"/>
              <a:cs typeface="Calibri"/>
              <a:sym typeface="Calibri"/>
            </a:endParaRPr>
          </a:p>
          <a:p>
            <a:pPr indent="-355600" lvl="0" marL="457200" rtl="0" algn="l">
              <a:lnSpc>
                <a:spcPct val="100000"/>
              </a:lnSpc>
              <a:spcBef>
                <a:spcPts val="0"/>
              </a:spcBef>
              <a:spcAft>
                <a:spcPts val="100"/>
              </a:spcAft>
              <a:buClr>
                <a:srgbClr val="000000"/>
              </a:buClr>
              <a:buSzPts val="2000"/>
              <a:buFont typeface="Calibri"/>
              <a:buAutoNum type="arabicPeriod"/>
            </a:pPr>
            <a:r>
              <a:rPr lang="en" sz="2000">
                <a:solidFill>
                  <a:srgbClr val="000000"/>
                </a:solidFill>
                <a:latin typeface="Calibri"/>
                <a:ea typeface="Calibri"/>
                <a:cs typeface="Calibri"/>
                <a:sym typeface="Calibri"/>
              </a:rPr>
              <a:t>Current Operations</a:t>
            </a:r>
            <a:endParaRPr sz="2000">
              <a:solidFill>
                <a:srgbClr val="000000"/>
              </a:solidFill>
              <a:latin typeface="Calibri"/>
              <a:ea typeface="Calibri"/>
              <a:cs typeface="Calibri"/>
              <a:sym typeface="Calibri"/>
            </a:endParaRPr>
          </a:p>
        </p:txBody>
      </p:sp>
      <p:sp>
        <p:nvSpPr>
          <p:cNvPr id="96" name="Google Shape;96;p14"/>
          <p:cNvSpPr txBox="1"/>
          <p:nvPr/>
        </p:nvSpPr>
        <p:spPr>
          <a:xfrm>
            <a:off x="729450" y="3801700"/>
            <a:ext cx="221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
              </a:spcAft>
              <a:buNone/>
            </a:pPr>
            <a:r>
              <a:t/>
            </a:r>
            <a:endParaRPr>
              <a:latin typeface="Lato"/>
              <a:ea typeface="Lato"/>
              <a:cs typeface="Lato"/>
              <a:sym typeface="Lato"/>
            </a:endParaRPr>
          </a:p>
        </p:txBody>
      </p:sp>
      <p:pic>
        <p:nvPicPr>
          <p:cNvPr id="97" name="Google Shape;97;p14"/>
          <p:cNvPicPr preferRelativeResize="0"/>
          <p:nvPr/>
        </p:nvPicPr>
        <p:blipFill>
          <a:blip r:embed="rId3">
            <a:alphaModFix/>
          </a:blip>
          <a:stretch>
            <a:fillRect/>
          </a:stretch>
        </p:blipFill>
        <p:spPr>
          <a:xfrm>
            <a:off x="4599775" y="2571750"/>
            <a:ext cx="4544225" cy="2434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2"/>
          <p:cNvSpPr txBox="1"/>
          <p:nvPr>
            <p:ph type="title"/>
          </p:nvPr>
        </p:nvSpPr>
        <p:spPr>
          <a:xfrm>
            <a:off x="727650" y="5698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40">
                <a:latin typeface="Calibri"/>
                <a:ea typeface="Calibri"/>
                <a:cs typeface="Calibri"/>
                <a:sym typeface="Calibri"/>
              </a:rPr>
              <a:t>Team with Team Leader. Mr Ghulam Mujtaba </a:t>
            </a:r>
            <a:endParaRPr sz="2340">
              <a:latin typeface="Calibri"/>
              <a:ea typeface="Calibri"/>
              <a:cs typeface="Calibri"/>
              <a:sym typeface="Calibri"/>
            </a:endParaRPr>
          </a:p>
        </p:txBody>
      </p:sp>
      <p:pic>
        <p:nvPicPr>
          <p:cNvPr id="231" name="Google Shape;231;p32"/>
          <p:cNvPicPr preferRelativeResize="0"/>
          <p:nvPr/>
        </p:nvPicPr>
        <p:blipFill>
          <a:blip r:embed="rId3">
            <a:alphaModFix/>
          </a:blip>
          <a:stretch>
            <a:fillRect/>
          </a:stretch>
        </p:blipFill>
        <p:spPr>
          <a:xfrm>
            <a:off x="0" y="1166175"/>
            <a:ext cx="9083976" cy="3977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3"/>
          <p:cNvSpPr txBox="1"/>
          <p:nvPr>
            <p:ph type="title"/>
          </p:nvPr>
        </p:nvSpPr>
        <p:spPr>
          <a:xfrm>
            <a:off x="727650" y="5698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40">
                <a:latin typeface="Calibri"/>
                <a:ea typeface="Calibri"/>
                <a:cs typeface="Calibri"/>
                <a:sym typeface="Calibri"/>
              </a:rPr>
              <a:t>Team with HR. Mr Saif Ullah</a:t>
            </a:r>
            <a:endParaRPr sz="2340">
              <a:latin typeface="Calibri"/>
              <a:ea typeface="Calibri"/>
              <a:cs typeface="Calibri"/>
              <a:sym typeface="Calibri"/>
            </a:endParaRPr>
          </a:p>
        </p:txBody>
      </p:sp>
      <p:pic>
        <p:nvPicPr>
          <p:cNvPr id="237" name="Google Shape;237;p33"/>
          <p:cNvPicPr preferRelativeResize="0"/>
          <p:nvPr/>
        </p:nvPicPr>
        <p:blipFill>
          <a:blip r:embed="rId3">
            <a:alphaModFix/>
          </a:blip>
          <a:stretch>
            <a:fillRect/>
          </a:stretch>
        </p:blipFill>
        <p:spPr>
          <a:xfrm>
            <a:off x="0" y="1105025"/>
            <a:ext cx="9144000" cy="40384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4"/>
          <p:cNvSpPr txBox="1"/>
          <p:nvPr>
            <p:ph type="title"/>
          </p:nvPr>
        </p:nvSpPr>
        <p:spPr>
          <a:xfrm>
            <a:off x="727650" y="5698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40">
                <a:latin typeface="Calibri"/>
                <a:ea typeface="Calibri"/>
                <a:cs typeface="Calibri"/>
                <a:sym typeface="Calibri"/>
              </a:rPr>
              <a:t>Team with Trainer. Mr Shahrukh Ali Noor</a:t>
            </a:r>
            <a:endParaRPr sz="2340">
              <a:latin typeface="Calibri"/>
              <a:ea typeface="Calibri"/>
              <a:cs typeface="Calibri"/>
              <a:sym typeface="Calibri"/>
            </a:endParaRPr>
          </a:p>
        </p:txBody>
      </p:sp>
      <p:pic>
        <p:nvPicPr>
          <p:cNvPr id="243" name="Google Shape;243;p34"/>
          <p:cNvPicPr preferRelativeResize="0"/>
          <p:nvPr/>
        </p:nvPicPr>
        <p:blipFill>
          <a:blip r:embed="rId3">
            <a:alphaModFix/>
          </a:blip>
          <a:stretch>
            <a:fillRect/>
          </a:stretch>
        </p:blipFill>
        <p:spPr>
          <a:xfrm>
            <a:off x="0" y="1105025"/>
            <a:ext cx="9144000" cy="4038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40"/>
              <a:t>MEETING PICTURES</a:t>
            </a:r>
            <a:endParaRPr sz="2440"/>
          </a:p>
        </p:txBody>
      </p:sp>
      <p:pic>
        <p:nvPicPr>
          <p:cNvPr id="249" name="Google Shape;249;p35"/>
          <p:cNvPicPr preferRelativeResize="0"/>
          <p:nvPr/>
        </p:nvPicPr>
        <p:blipFill>
          <a:blip r:embed="rId3">
            <a:alphaModFix/>
          </a:blip>
          <a:stretch>
            <a:fillRect/>
          </a:stretch>
        </p:blipFill>
        <p:spPr>
          <a:xfrm>
            <a:off x="0" y="1318650"/>
            <a:ext cx="9144000" cy="3824850"/>
          </a:xfrm>
          <a:prstGeom prst="rect">
            <a:avLst/>
          </a:prstGeom>
          <a:noFill/>
          <a:ln>
            <a:noFill/>
          </a:ln>
        </p:spPr>
      </p:pic>
      <p:sp>
        <p:nvSpPr>
          <p:cNvPr id="250" name="Google Shape;250;p35"/>
          <p:cNvSpPr txBox="1"/>
          <p:nvPr>
            <p:ph idx="1" type="body"/>
          </p:nvPr>
        </p:nvSpPr>
        <p:spPr>
          <a:xfrm>
            <a:off x="471650" y="605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2400">
                <a:latin typeface="Calibri"/>
                <a:ea typeface="Calibri"/>
                <a:cs typeface="Calibri"/>
                <a:sym typeface="Calibri"/>
              </a:rPr>
              <a:t>TEAM</a:t>
            </a:r>
            <a:endParaRPr b="1" sz="240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6"/>
          <p:cNvSpPr txBox="1"/>
          <p:nvPr>
            <p:ph type="title"/>
          </p:nvPr>
        </p:nvSpPr>
        <p:spPr>
          <a:xfrm>
            <a:off x="1862250" y="1714500"/>
            <a:ext cx="5419500" cy="171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t>How we worked ?</a:t>
            </a:r>
            <a:endParaRPr sz="4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7"/>
          <p:cNvSpPr txBox="1"/>
          <p:nvPr>
            <p:ph type="title"/>
          </p:nvPr>
        </p:nvSpPr>
        <p:spPr>
          <a:xfrm>
            <a:off x="1846650" y="1804200"/>
            <a:ext cx="5450700" cy="1535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Questions ?</a:t>
            </a:r>
            <a:endParaRPr/>
          </a:p>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8"/>
          <p:cNvSpPr txBox="1"/>
          <p:nvPr>
            <p:ph type="title"/>
          </p:nvPr>
        </p:nvSpPr>
        <p:spPr>
          <a:xfrm>
            <a:off x="730000" y="1318650"/>
            <a:ext cx="2255400" cy="13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900"/>
              <a:t>Thank</a:t>
            </a:r>
            <a:endParaRPr sz="3900"/>
          </a:p>
          <a:p>
            <a:pPr indent="0" lvl="0" marL="0" rtl="0" algn="l">
              <a:spcBef>
                <a:spcPts val="0"/>
              </a:spcBef>
              <a:spcAft>
                <a:spcPts val="0"/>
              </a:spcAft>
              <a:buNone/>
            </a:pPr>
            <a:r>
              <a:rPr lang="en" sz="3900"/>
              <a:t> You!</a:t>
            </a:r>
            <a:endParaRPr sz="3900"/>
          </a:p>
        </p:txBody>
      </p:sp>
      <p:pic>
        <p:nvPicPr>
          <p:cNvPr descr="Black and white upward shot of Golden Gate Bridge" id="266" name="Google Shape;266;p38"/>
          <p:cNvPicPr preferRelativeResize="0"/>
          <p:nvPr/>
        </p:nvPicPr>
        <p:blipFill rotWithShape="1">
          <a:blip r:embed="rId3">
            <a:alphaModFix/>
          </a:blip>
          <a:srcRect b="0" l="19071" r="4853" t="9"/>
          <a:stretch/>
        </p:blipFill>
        <p:spPr>
          <a:xfrm>
            <a:off x="3274676" y="0"/>
            <a:ext cx="5869325" cy="514350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5"/>
          <p:cNvSpPr txBox="1"/>
          <p:nvPr>
            <p:ph type="title"/>
          </p:nvPr>
        </p:nvSpPr>
        <p:spPr>
          <a:xfrm>
            <a:off x="729450" y="1318650"/>
            <a:ext cx="4065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990"/>
              <a:buFont typeface="Arial"/>
              <a:buNone/>
            </a:pPr>
            <a:r>
              <a:rPr lang="en" sz="2400"/>
              <a:t>ABOUT ORGANIZATION</a:t>
            </a:r>
            <a:endParaRPr sz="2400"/>
          </a:p>
          <a:p>
            <a:pPr indent="0" lvl="0" marL="0" rtl="0" algn="l">
              <a:spcBef>
                <a:spcPts val="0"/>
              </a:spcBef>
              <a:spcAft>
                <a:spcPts val="0"/>
              </a:spcAft>
              <a:buNone/>
            </a:pPr>
            <a:r>
              <a:t/>
            </a:r>
            <a:endParaRPr sz="3000"/>
          </a:p>
        </p:txBody>
      </p:sp>
      <p:sp>
        <p:nvSpPr>
          <p:cNvPr id="103" name="Google Shape;103;p15"/>
          <p:cNvSpPr txBox="1"/>
          <p:nvPr>
            <p:ph idx="1" type="body"/>
          </p:nvPr>
        </p:nvSpPr>
        <p:spPr>
          <a:xfrm>
            <a:off x="231050" y="2419350"/>
            <a:ext cx="3599100" cy="2261100"/>
          </a:xfrm>
          <a:prstGeom prst="rect">
            <a:avLst/>
          </a:prstGeom>
        </p:spPr>
        <p:txBody>
          <a:bodyPr anchorCtr="0" anchor="t" bIns="91425" lIns="91425" spcFirstLastPara="1" rIns="91425" wrap="square" tIns="91425">
            <a:normAutofit/>
          </a:bodyPr>
          <a:lstStyle/>
          <a:p>
            <a:pPr indent="0" lvl="0" marL="685800" rtl="0" algn="just">
              <a:spcBef>
                <a:spcPts val="1200"/>
              </a:spcBef>
              <a:spcAft>
                <a:spcPts val="0"/>
              </a:spcAft>
              <a:buNone/>
            </a:pPr>
            <a:r>
              <a:rPr lang="en" sz="1600">
                <a:solidFill>
                  <a:srgbClr val="000000"/>
                </a:solidFill>
                <a:highlight>
                  <a:srgbClr val="FFFFFF"/>
                </a:highlight>
                <a:latin typeface="Times New Roman"/>
                <a:ea typeface="Times New Roman"/>
                <a:cs typeface="Times New Roman"/>
                <a:sym typeface="Times New Roman"/>
              </a:rPr>
              <a:t>Break Thru is a fast growing, emerging new age technology and services company that is committed to providing you with the best industry experiences</a:t>
            </a:r>
            <a:r>
              <a:rPr lang="en" sz="1600">
                <a:solidFill>
                  <a:srgbClr val="666E82"/>
                </a:solidFill>
                <a:highlight>
                  <a:srgbClr val="FFFFFF"/>
                </a:highlight>
                <a:latin typeface="Times New Roman"/>
                <a:ea typeface="Times New Roman"/>
                <a:cs typeface="Times New Roman"/>
                <a:sym typeface="Times New Roman"/>
              </a:rPr>
              <a:t>.</a:t>
            </a:r>
            <a:endParaRPr sz="1600">
              <a:solidFill>
                <a:srgbClr val="666E82"/>
              </a:solidFill>
              <a:highlight>
                <a:srgbClr val="FFFFFF"/>
              </a:highlight>
              <a:latin typeface="Times New Roman"/>
              <a:ea typeface="Times New Roman"/>
              <a:cs typeface="Times New Roman"/>
              <a:sym typeface="Times New Roman"/>
            </a:endParaRPr>
          </a:p>
          <a:p>
            <a:pPr indent="0" lvl="0" marL="0" rtl="0" algn="just">
              <a:spcBef>
                <a:spcPts val="1200"/>
              </a:spcBef>
              <a:spcAft>
                <a:spcPts val="1200"/>
              </a:spcAft>
              <a:buNone/>
            </a:pPr>
            <a:r>
              <a:t/>
            </a:r>
            <a:endParaRPr sz="1200">
              <a:solidFill>
                <a:srgbClr val="000000"/>
              </a:solidFill>
              <a:highlight>
                <a:srgbClr val="FFFFFF"/>
              </a:highlight>
              <a:latin typeface="Times New Roman"/>
              <a:ea typeface="Times New Roman"/>
              <a:cs typeface="Times New Roman"/>
              <a:sym typeface="Times New Roman"/>
            </a:endParaRPr>
          </a:p>
        </p:txBody>
      </p:sp>
      <p:sp>
        <p:nvSpPr>
          <p:cNvPr id="104" name="Google Shape;104;p15"/>
          <p:cNvSpPr txBox="1"/>
          <p:nvPr/>
        </p:nvSpPr>
        <p:spPr>
          <a:xfrm>
            <a:off x="948450" y="1946338"/>
            <a:ext cx="7003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2"/>
                </a:solidFill>
                <a:latin typeface="Raleway"/>
                <a:ea typeface="Raleway"/>
                <a:cs typeface="Raleway"/>
                <a:sym typeface="Raleway"/>
              </a:rPr>
              <a:t>Introduction</a:t>
            </a:r>
            <a:endParaRPr sz="1900">
              <a:latin typeface="Lato"/>
              <a:ea typeface="Lato"/>
              <a:cs typeface="Lato"/>
              <a:sym typeface="Lato"/>
            </a:endParaRPr>
          </a:p>
        </p:txBody>
      </p:sp>
      <p:pic>
        <p:nvPicPr>
          <p:cNvPr id="105" name="Google Shape;105;p15"/>
          <p:cNvPicPr preferRelativeResize="0"/>
          <p:nvPr/>
        </p:nvPicPr>
        <p:blipFill rotWithShape="1">
          <a:blip r:embed="rId3">
            <a:alphaModFix/>
          </a:blip>
          <a:srcRect b="0" l="8932" r="6636" t="0"/>
          <a:stretch/>
        </p:blipFill>
        <p:spPr>
          <a:xfrm>
            <a:off x="4307950" y="2298425"/>
            <a:ext cx="4587700" cy="1717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500"/>
                                        <p:tgtEl>
                                          <p:spTgt spid="1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6"/>
          <p:cNvSpPr txBox="1"/>
          <p:nvPr>
            <p:ph idx="1" type="body"/>
          </p:nvPr>
        </p:nvSpPr>
        <p:spPr>
          <a:xfrm>
            <a:off x="174850" y="2438950"/>
            <a:ext cx="4266000" cy="2261100"/>
          </a:xfrm>
          <a:prstGeom prst="rect">
            <a:avLst/>
          </a:prstGeom>
        </p:spPr>
        <p:txBody>
          <a:bodyPr anchorCtr="0" anchor="t" bIns="91425" lIns="91425" spcFirstLastPara="1" rIns="91425" wrap="square" tIns="91425">
            <a:noAutofit/>
          </a:bodyPr>
          <a:lstStyle/>
          <a:p>
            <a:pPr indent="0" lvl="0" marL="762000" rtl="0" algn="just">
              <a:spcBef>
                <a:spcPts val="1200"/>
              </a:spcBef>
              <a:spcAft>
                <a:spcPts val="1200"/>
              </a:spcAft>
              <a:buNone/>
            </a:pPr>
            <a:r>
              <a:rPr lang="en" sz="1600">
                <a:solidFill>
                  <a:srgbClr val="000000"/>
                </a:solidFill>
                <a:latin typeface="Times New Roman"/>
                <a:ea typeface="Times New Roman"/>
                <a:cs typeface="Times New Roman"/>
                <a:sym typeface="Times New Roman"/>
              </a:rPr>
              <a:t>We started with 4 people in 2008, in 2015 we had staff having 100 to 120 people in it. Today in 2021 we have more than 300 people in staff, to manage these we have multiple </a:t>
            </a:r>
            <a:r>
              <a:rPr lang="en" sz="1600">
                <a:solidFill>
                  <a:srgbClr val="000000"/>
                </a:solidFill>
                <a:latin typeface="Times New Roman"/>
                <a:ea typeface="Times New Roman"/>
                <a:cs typeface="Times New Roman"/>
                <a:sym typeface="Times New Roman"/>
              </a:rPr>
              <a:t>departments</a:t>
            </a:r>
            <a:r>
              <a:rPr lang="en" sz="1600">
                <a:solidFill>
                  <a:srgbClr val="000000"/>
                </a:solidFill>
                <a:latin typeface="Times New Roman"/>
                <a:ea typeface="Times New Roman"/>
                <a:cs typeface="Times New Roman"/>
                <a:sym typeface="Times New Roman"/>
              </a:rPr>
              <a:t> for specific jobs.</a:t>
            </a:r>
            <a:endParaRPr sz="2100">
              <a:solidFill>
                <a:srgbClr val="000000"/>
              </a:solidFill>
              <a:highlight>
                <a:srgbClr val="FFFFFF"/>
              </a:highlight>
              <a:latin typeface="Times New Roman"/>
              <a:ea typeface="Times New Roman"/>
              <a:cs typeface="Times New Roman"/>
              <a:sym typeface="Times New Roman"/>
            </a:endParaRPr>
          </a:p>
        </p:txBody>
      </p:sp>
      <p:sp>
        <p:nvSpPr>
          <p:cNvPr id="111" name="Google Shape;111;p16"/>
          <p:cNvSpPr txBox="1"/>
          <p:nvPr>
            <p:ph type="title"/>
          </p:nvPr>
        </p:nvSpPr>
        <p:spPr>
          <a:xfrm>
            <a:off x="729450" y="1318650"/>
            <a:ext cx="4401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990"/>
              <a:buFont typeface="Arial"/>
              <a:buNone/>
            </a:pPr>
            <a:r>
              <a:rPr lang="en" sz="2400"/>
              <a:t>ABOUT ORGANIZATION</a:t>
            </a:r>
            <a:endParaRPr sz="2400"/>
          </a:p>
          <a:p>
            <a:pPr indent="0" lvl="0" marL="0" rtl="0" algn="l">
              <a:spcBef>
                <a:spcPts val="0"/>
              </a:spcBef>
              <a:spcAft>
                <a:spcPts val="0"/>
              </a:spcAft>
              <a:buNone/>
            </a:pPr>
            <a:r>
              <a:t/>
            </a:r>
            <a:endParaRPr sz="3000"/>
          </a:p>
        </p:txBody>
      </p:sp>
      <p:sp>
        <p:nvSpPr>
          <p:cNvPr id="112" name="Google Shape;112;p16"/>
          <p:cNvSpPr txBox="1"/>
          <p:nvPr/>
        </p:nvSpPr>
        <p:spPr>
          <a:xfrm>
            <a:off x="948450" y="1946338"/>
            <a:ext cx="7003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2"/>
                </a:solidFill>
                <a:latin typeface="Raleway"/>
                <a:ea typeface="Raleway"/>
                <a:cs typeface="Raleway"/>
                <a:sym typeface="Raleway"/>
              </a:rPr>
              <a:t>History</a:t>
            </a:r>
            <a:endParaRPr sz="1900">
              <a:latin typeface="Lato"/>
              <a:ea typeface="Lato"/>
              <a:cs typeface="Lato"/>
              <a:sym typeface="Lato"/>
            </a:endParaRPr>
          </a:p>
        </p:txBody>
      </p:sp>
      <p:pic>
        <p:nvPicPr>
          <p:cNvPr id="113" name="Google Shape;113;p16"/>
          <p:cNvPicPr preferRelativeResize="0"/>
          <p:nvPr/>
        </p:nvPicPr>
        <p:blipFill>
          <a:blip r:embed="rId3">
            <a:alphaModFix/>
          </a:blip>
          <a:stretch>
            <a:fillRect/>
          </a:stretch>
        </p:blipFill>
        <p:spPr>
          <a:xfrm>
            <a:off x="4692199" y="2058775"/>
            <a:ext cx="4130576" cy="2753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500"/>
                                        <p:tgtEl>
                                          <p:spTgt spid="1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7"/>
          <p:cNvSpPr txBox="1"/>
          <p:nvPr>
            <p:ph idx="1" type="body"/>
          </p:nvPr>
        </p:nvSpPr>
        <p:spPr>
          <a:xfrm>
            <a:off x="948450" y="2743750"/>
            <a:ext cx="3759300" cy="1305000"/>
          </a:xfrm>
          <a:prstGeom prst="rect">
            <a:avLst/>
          </a:prstGeom>
        </p:spPr>
        <p:txBody>
          <a:bodyPr anchorCtr="0" anchor="ctr" bIns="91425" lIns="91425" spcFirstLastPara="1" rIns="91425" wrap="square" tIns="91425">
            <a:noAutofit/>
          </a:bodyPr>
          <a:lstStyle/>
          <a:p>
            <a:pPr indent="0" lvl="0" marL="0" rtl="0" algn="ctr">
              <a:lnSpc>
                <a:spcPct val="107916"/>
              </a:lnSpc>
              <a:spcBef>
                <a:spcPts val="0"/>
              </a:spcBef>
              <a:spcAft>
                <a:spcPts val="800"/>
              </a:spcAft>
              <a:buNone/>
            </a:pPr>
            <a:r>
              <a:rPr b="1" lang="en" sz="1600">
                <a:solidFill>
                  <a:srgbClr val="202124"/>
                </a:solidFill>
                <a:highlight>
                  <a:srgbClr val="FFFFFF"/>
                </a:highlight>
                <a:latin typeface="Times New Roman"/>
                <a:ea typeface="Times New Roman"/>
                <a:cs typeface="Times New Roman"/>
                <a:sym typeface="Times New Roman"/>
              </a:rPr>
              <a:t>The vision is to address the needs of the market by forming what could be considered a utility for information technology.</a:t>
            </a:r>
            <a:endParaRPr b="1" sz="2000">
              <a:solidFill>
                <a:srgbClr val="000000"/>
              </a:solidFill>
              <a:highlight>
                <a:srgbClr val="FFFFFF"/>
              </a:highlight>
              <a:latin typeface="Times New Roman"/>
              <a:ea typeface="Times New Roman"/>
              <a:cs typeface="Times New Roman"/>
              <a:sym typeface="Times New Roman"/>
            </a:endParaRPr>
          </a:p>
        </p:txBody>
      </p:sp>
      <p:sp>
        <p:nvSpPr>
          <p:cNvPr id="119" name="Google Shape;119;p17"/>
          <p:cNvSpPr txBox="1"/>
          <p:nvPr>
            <p:ph type="title"/>
          </p:nvPr>
        </p:nvSpPr>
        <p:spPr>
          <a:xfrm>
            <a:off x="729450" y="1318650"/>
            <a:ext cx="4061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990"/>
              <a:buFont typeface="Arial"/>
              <a:buNone/>
            </a:pPr>
            <a:r>
              <a:rPr lang="en" sz="2400"/>
              <a:t>ABOUT </a:t>
            </a:r>
            <a:r>
              <a:rPr lang="en" sz="2400"/>
              <a:t>ORGANIZATION</a:t>
            </a:r>
            <a:endParaRPr sz="2400"/>
          </a:p>
          <a:p>
            <a:pPr indent="0" lvl="0" marL="0" rtl="0" algn="l">
              <a:spcBef>
                <a:spcPts val="0"/>
              </a:spcBef>
              <a:spcAft>
                <a:spcPts val="0"/>
              </a:spcAft>
              <a:buNone/>
            </a:pPr>
            <a:r>
              <a:t/>
            </a:r>
            <a:endParaRPr sz="2200"/>
          </a:p>
        </p:txBody>
      </p:sp>
      <p:sp>
        <p:nvSpPr>
          <p:cNvPr id="120" name="Google Shape;120;p17"/>
          <p:cNvSpPr txBox="1"/>
          <p:nvPr/>
        </p:nvSpPr>
        <p:spPr>
          <a:xfrm>
            <a:off x="948450" y="1946338"/>
            <a:ext cx="7003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2"/>
                </a:solidFill>
                <a:latin typeface="Raleway"/>
                <a:ea typeface="Raleway"/>
                <a:cs typeface="Raleway"/>
                <a:sym typeface="Raleway"/>
              </a:rPr>
              <a:t>Vision</a:t>
            </a:r>
            <a:endParaRPr sz="1900">
              <a:latin typeface="Lato"/>
              <a:ea typeface="Lato"/>
              <a:cs typeface="Lato"/>
              <a:sym typeface="Lato"/>
            </a:endParaRPr>
          </a:p>
        </p:txBody>
      </p:sp>
      <p:pic>
        <p:nvPicPr>
          <p:cNvPr id="121" name="Google Shape;121;p17"/>
          <p:cNvPicPr preferRelativeResize="0"/>
          <p:nvPr/>
        </p:nvPicPr>
        <p:blipFill rotWithShape="1">
          <a:blip r:embed="rId3">
            <a:alphaModFix/>
          </a:blip>
          <a:srcRect b="0" l="2908" r="3581" t="0"/>
          <a:stretch/>
        </p:blipFill>
        <p:spPr>
          <a:xfrm>
            <a:off x="4862450" y="1853850"/>
            <a:ext cx="4061399" cy="3055549"/>
          </a:xfrm>
          <a:prstGeom prst="rect">
            <a:avLst/>
          </a:prstGeom>
          <a:noFill/>
          <a:ln>
            <a:noFill/>
          </a:ln>
        </p:spPr>
      </p:pic>
      <p:sp>
        <p:nvSpPr>
          <p:cNvPr id="122" name="Google Shape;122;p17"/>
          <p:cNvSpPr txBox="1"/>
          <p:nvPr/>
        </p:nvSpPr>
        <p:spPr>
          <a:xfrm>
            <a:off x="653250" y="2515150"/>
            <a:ext cx="423000" cy="7389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800"/>
              </a:spcAft>
              <a:buNone/>
            </a:pPr>
            <a:r>
              <a:rPr b="1" lang="en" sz="3600">
                <a:latin typeface="Times New Roman"/>
                <a:ea typeface="Times New Roman"/>
                <a:cs typeface="Times New Roman"/>
                <a:sym typeface="Times New Roman"/>
              </a:rPr>
              <a:t>“</a:t>
            </a:r>
            <a:endParaRPr/>
          </a:p>
        </p:txBody>
      </p:sp>
      <p:sp>
        <p:nvSpPr>
          <p:cNvPr id="123" name="Google Shape;123;p17"/>
          <p:cNvSpPr txBox="1"/>
          <p:nvPr/>
        </p:nvSpPr>
        <p:spPr>
          <a:xfrm rot="-10798009">
            <a:off x="3465025" y="3465278"/>
            <a:ext cx="518100" cy="7389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800"/>
              </a:spcAft>
              <a:buNone/>
            </a:pPr>
            <a:r>
              <a:rPr b="1" lang="en" sz="3600">
                <a:latin typeface="Times New Roman"/>
                <a:ea typeface="Times New Roman"/>
                <a:cs typeface="Times New Roman"/>
                <a:sym typeface="Times New Roman"/>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500"/>
                                        <p:tgtEl>
                                          <p:spTgt spid="1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8"/>
          <p:cNvSpPr txBox="1"/>
          <p:nvPr>
            <p:ph type="title"/>
          </p:nvPr>
        </p:nvSpPr>
        <p:spPr>
          <a:xfrm>
            <a:off x="729450" y="1318650"/>
            <a:ext cx="393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990"/>
              <a:buFont typeface="Arial"/>
              <a:buNone/>
            </a:pPr>
            <a:r>
              <a:rPr lang="en" sz="2400"/>
              <a:t>ABOUT ORGANIZATION</a:t>
            </a:r>
            <a:endParaRPr sz="2400"/>
          </a:p>
          <a:p>
            <a:pPr indent="0" lvl="0" marL="0" rtl="0" algn="l">
              <a:spcBef>
                <a:spcPts val="0"/>
              </a:spcBef>
              <a:spcAft>
                <a:spcPts val="0"/>
              </a:spcAft>
              <a:buNone/>
            </a:pPr>
            <a:r>
              <a:t/>
            </a:r>
            <a:endParaRPr sz="3000"/>
          </a:p>
        </p:txBody>
      </p:sp>
      <p:sp>
        <p:nvSpPr>
          <p:cNvPr id="129" name="Google Shape;129;p18"/>
          <p:cNvSpPr txBox="1"/>
          <p:nvPr>
            <p:ph idx="1" type="body"/>
          </p:nvPr>
        </p:nvSpPr>
        <p:spPr>
          <a:xfrm>
            <a:off x="999450" y="2887450"/>
            <a:ext cx="4040400" cy="1734900"/>
          </a:xfrm>
          <a:prstGeom prst="rect">
            <a:avLst/>
          </a:prstGeom>
        </p:spPr>
        <p:txBody>
          <a:bodyPr anchorCtr="0" anchor="t" bIns="91425" lIns="91425" spcFirstLastPara="1" rIns="91425" wrap="square" tIns="91425">
            <a:noAutofit/>
          </a:bodyPr>
          <a:lstStyle/>
          <a:p>
            <a:pPr indent="-317500" lvl="0" marL="457200" rtl="0" algn="just">
              <a:lnSpc>
                <a:spcPct val="100000"/>
              </a:lnSpc>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Training &amp; Development</a:t>
            </a:r>
            <a:endParaRPr sz="1400">
              <a:solidFill>
                <a:srgbClr val="000000"/>
              </a:solidFill>
              <a:latin typeface="Times New Roman"/>
              <a:ea typeface="Times New Roman"/>
              <a:cs typeface="Times New Roman"/>
              <a:sym typeface="Times New Roman"/>
            </a:endParaRPr>
          </a:p>
          <a:p>
            <a:pPr indent="-317500" lvl="0" marL="457200" rtl="0" algn="just">
              <a:lnSpc>
                <a:spcPct val="100000"/>
              </a:lnSpc>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Quality Assurance</a:t>
            </a:r>
            <a:endParaRPr sz="1400">
              <a:solidFill>
                <a:srgbClr val="000000"/>
              </a:solidFill>
              <a:latin typeface="Times New Roman"/>
              <a:ea typeface="Times New Roman"/>
              <a:cs typeface="Times New Roman"/>
              <a:sym typeface="Times New Roman"/>
            </a:endParaRPr>
          </a:p>
          <a:p>
            <a:pPr indent="-317500" lvl="0" marL="457200" rtl="0" algn="just">
              <a:lnSpc>
                <a:spcPct val="100000"/>
              </a:lnSpc>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Developers</a:t>
            </a:r>
            <a:endParaRPr sz="1400">
              <a:solidFill>
                <a:srgbClr val="000000"/>
              </a:solidFill>
              <a:latin typeface="Times New Roman"/>
              <a:ea typeface="Times New Roman"/>
              <a:cs typeface="Times New Roman"/>
              <a:sym typeface="Times New Roman"/>
            </a:endParaRPr>
          </a:p>
          <a:p>
            <a:pPr indent="-317500" lvl="0" marL="457200" rtl="0" algn="just">
              <a:lnSpc>
                <a:spcPct val="100000"/>
              </a:lnSpc>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Fresh Desk</a:t>
            </a:r>
            <a:endParaRPr sz="1400">
              <a:solidFill>
                <a:srgbClr val="000000"/>
              </a:solidFill>
              <a:latin typeface="Times New Roman"/>
              <a:ea typeface="Times New Roman"/>
              <a:cs typeface="Times New Roman"/>
              <a:sym typeface="Times New Roman"/>
            </a:endParaRPr>
          </a:p>
          <a:p>
            <a:pPr indent="-317500" lvl="0" marL="457200" rtl="0" algn="just">
              <a:lnSpc>
                <a:spcPct val="100000"/>
              </a:lnSpc>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SDR</a:t>
            </a:r>
            <a:endParaRPr sz="1400">
              <a:solidFill>
                <a:srgbClr val="000000"/>
              </a:solidFill>
              <a:latin typeface="Times New Roman"/>
              <a:ea typeface="Times New Roman"/>
              <a:cs typeface="Times New Roman"/>
              <a:sym typeface="Times New Roman"/>
            </a:endParaRPr>
          </a:p>
          <a:p>
            <a:pPr indent="-317500" lvl="0" marL="457200" rtl="0" algn="just">
              <a:lnSpc>
                <a:spcPct val="100000"/>
              </a:lnSpc>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Operations</a:t>
            </a:r>
            <a:endParaRPr sz="1400">
              <a:solidFill>
                <a:srgbClr val="000000"/>
              </a:solidFill>
              <a:latin typeface="Times New Roman"/>
              <a:ea typeface="Times New Roman"/>
              <a:cs typeface="Times New Roman"/>
              <a:sym typeface="Times New Roman"/>
            </a:endParaRPr>
          </a:p>
          <a:p>
            <a:pPr indent="-317500" lvl="0" marL="457200" rtl="0" algn="just">
              <a:lnSpc>
                <a:spcPct val="100000"/>
              </a:lnSpc>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Finance</a:t>
            </a:r>
            <a:endParaRPr sz="1400">
              <a:solidFill>
                <a:srgbClr val="000000"/>
              </a:solidFill>
              <a:latin typeface="Times New Roman"/>
              <a:ea typeface="Times New Roman"/>
              <a:cs typeface="Times New Roman"/>
              <a:sym typeface="Times New Roman"/>
            </a:endParaRPr>
          </a:p>
        </p:txBody>
      </p:sp>
      <p:sp>
        <p:nvSpPr>
          <p:cNvPr id="130" name="Google Shape;130;p18"/>
          <p:cNvSpPr txBox="1"/>
          <p:nvPr/>
        </p:nvSpPr>
        <p:spPr>
          <a:xfrm>
            <a:off x="948450" y="1946338"/>
            <a:ext cx="7003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2"/>
                </a:solidFill>
                <a:latin typeface="Raleway"/>
                <a:ea typeface="Raleway"/>
                <a:cs typeface="Raleway"/>
                <a:sym typeface="Raleway"/>
              </a:rPr>
              <a:t>Departments</a:t>
            </a:r>
            <a:endParaRPr sz="1900">
              <a:latin typeface="Lato"/>
              <a:ea typeface="Lato"/>
              <a:cs typeface="Lato"/>
              <a:sym typeface="Lato"/>
            </a:endParaRPr>
          </a:p>
        </p:txBody>
      </p:sp>
      <p:pic>
        <p:nvPicPr>
          <p:cNvPr id="131" name="Google Shape;131;p18"/>
          <p:cNvPicPr preferRelativeResize="0"/>
          <p:nvPr/>
        </p:nvPicPr>
        <p:blipFill rotWithShape="1">
          <a:blip r:embed="rId3">
            <a:alphaModFix/>
          </a:blip>
          <a:srcRect b="6109" l="0" r="0" t="6117"/>
          <a:stretch/>
        </p:blipFill>
        <p:spPr>
          <a:xfrm>
            <a:off x="4988875" y="1853850"/>
            <a:ext cx="3667925" cy="3219375"/>
          </a:xfrm>
          <a:prstGeom prst="rect">
            <a:avLst/>
          </a:prstGeom>
          <a:noFill/>
          <a:ln>
            <a:noFill/>
          </a:ln>
        </p:spPr>
      </p:pic>
      <p:sp>
        <p:nvSpPr>
          <p:cNvPr id="132" name="Google Shape;132;p18"/>
          <p:cNvSpPr txBox="1"/>
          <p:nvPr/>
        </p:nvSpPr>
        <p:spPr>
          <a:xfrm>
            <a:off x="1101150" y="2362750"/>
            <a:ext cx="3938700" cy="677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600">
                <a:latin typeface="Lato"/>
                <a:ea typeface="Lato"/>
                <a:cs typeface="Lato"/>
                <a:sym typeface="Lato"/>
              </a:rPr>
              <a:t>These are the following departments of  BreakThru</a:t>
            </a:r>
            <a:endParaRPr sz="16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500"/>
                                        <p:tgtEl>
                                          <p:spTgt spid="1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9"/>
          <p:cNvSpPr txBox="1"/>
          <p:nvPr>
            <p:ph type="title"/>
          </p:nvPr>
        </p:nvSpPr>
        <p:spPr>
          <a:xfrm>
            <a:off x="972725" y="1960350"/>
            <a:ext cx="2727000" cy="535200"/>
          </a:xfrm>
          <a:prstGeom prst="rect">
            <a:avLst/>
          </a:prstGeom>
        </p:spPr>
        <p:txBody>
          <a:bodyPr anchorCtr="0" anchor="t" bIns="91425" lIns="91425" spcFirstLastPara="1" rIns="91425" wrap="square" tIns="91425">
            <a:normAutofit fontScale="90000"/>
          </a:bodyPr>
          <a:lstStyle/>
          <a:p>
            <a:pPr indent="0" lvl="0" marL="0" rtl="0" algn="l">
              <a:lnSpc>
                <a:spcPct val="107916"/>
              </a:lnSpc>
              <a:spcBef>
                <a:spcPts val="0"/>
              </a:spcBef>
              <a:spcAft>
                <a:spcPts val="800"/>
              </a:spcAft>
              <a:buNone/>
            </a:pPr>
            <a:r>
              <a:rPr lang="en" sz="2000"/>
              <a:t>Social Connections</a:t>
            </a:r>
            <a:endParaRPr sz="2000"/>
          </a:p>
        </p:txBody>
      </p:sp>
      <p:sp>
        <p:nvSpPr>
          <p:cNvPr id="138" name="Google Shape;138;p19"/>
          <p:cNvSpPr txBox="1"/>
          <p:nvPr>
            <p:ph idx="1" type="body"/>
          </p:nvPr>
        </p:nvSpPr>
        <p:spPr>
          <a:xfrm>
            <a:off x="729450" y="2488075"/>
            <a:ext cx="4194900" cy="2449200"/>
          </a:xfrm>
          <a:prstGeom prst="rect">
            <a:avLst/>
          </a:prstGeom>
        </p:spPr>
        <p:txBody>
          <a:bodyPr anchorCtr="0" anchor="ctr" bIns="91425" lIns="91425" spcFirstLastPara="1" rIns="91425" wrap="square" tIns="91425">
            <a:normAutofit fontScale="62500" lnSpcReduction="20000"/>
          </a:bodyPr>
          <a:lstStyle/>
          <a:p>
            <a:pPr indent="-280193" lvl="0" marL="457200" rtl="0" algn="l">
              <a:lnSpc>
                <a:spcPct val="107916"/>
              </a:lnSpc>
              <a:spcBef>
                <a:spcPts val="0"/>
              </a:spcBef>
              <a:spcAft>
                <a:spcPts val="0"/>
              </a:spcAft>
              <a:buClr>
                <a:srgbClr val="000000"/>
              </a:buClr>
              <a:buSzPct val="54568"/>
              <a:buFont typeface="Times New Roman"/>
              <a:buChar char="●"/>
            </a:pPr>
            <a:r>
              <a:rPr b="1" lang="en" sz="2382">
                <a:solidFill>
                  <a:srgbClr val="000000"/>
                </a:solidFill>
                <a:latin typeface="Times New Roman"/>
                <a:ea typeface="Times New Roman"/>
                <a:cs typeface="Times New Roman"/>
                <a:sym typeface="Times New Roman"/>
              </a:rPr>
              <a:t>LinkedIn</a:t>
            </a:r>
            <a:r>
              <a:rPr b="1" lang="en" sz="2282">
                <a:solidFill>
                  <a:srgbClr val="000000"/>
                </a:solidFill>
                <a:latin typeface="Times New Roman"/>
                <a:ea typeface="Times New Roman"/>
                <a:cs typeface="Times New Roman"/>
                <a:sym typeface="Times New Roman"/>
              </a:rPr>
              <a:t>: </a:t>
            </a:r>
            <a:endParaRPr b="1" sz="2282">
              <a:solidFill>
                <a:srgbClr val="000000"/>
              </a:solidFill>
              <a:latin typeface="Times New Roman"/>
              <a:ea typeface="Times New Roman"/>
              <a:cs typeface="Times New Roman"/>
              <a:sym typeface="Times New Roman"/>
            </a:endParaRPr>
          </a:p>
          <a:p>
            <a:pPr indent="0" lvl="0" marL="914400" rtl="0" algn="l">
              <a:lnSpc>
                <a:spcPct val="107916"/>
              </a:lnSpc>
              <a:spcBef>
                <a:spcPts val="0"/>
              </a:spcBef>
              <a:spcAft>
                <a:spcPts val="0"/>
              </a:spcAft>
              <a:buNone/>
            </a:pPr>
            <a:r>
              <a:rPr lang="en" sz="2282">
                <a:solidFill>
                  <a:srgbClr val="000000"/>
                </a:solidFill>
                <a:latin typeface="Times New Roman"/>
                <a:ea typeface="Times New Roman"/>
                <a:cs typeface="Times New Roman"/>
                <a:sym typeface="Times New Roman"/>
              </a:rPr>
              <a:t>is used as because the majority of our corporate achievements are on LinkedIn.</a:t>
            </a:r>
            <a:endParaRPr sz="2282">
              <a:solidFill>
                <a:srgbClr val="000000"/>
              </a:solidFill>
              <a:latin typeface="Times New Roman"/>
              <a:ea typeface="Times New Roman"/>
              <a:cs typeface="Times New Roman"/>
              <a:sym typeface="Times New Roman"/>
            </a:endParaRPr>
          </a:p>
          <a:p>
            <a:pPr indent="-319179" lvl="0" marL="457200" rtl="0" algn="l">
              <a:lnSpc>
                <a:spcPct val="107916"/>
              </a:lnSpc>
              <a:spcBef>
                <a:spcPts val="1000"/>
              </a:spcBef>
              <a:spcAft>
                <a:spcPts val="0"/>
              </a:spcAft>
              <a:buClr>
                <a:srgbClr val="000000"/>
              </a:buClr>
              <a:buSzPct val="100000"/>
              <a:buFont typeface="Times New Roman"/>
              <a:buChar char="●"/>
            </a:pPr>
            <a:r>
              <a:rPr b="1" lang="en" sz="2282">
                <a:solidFill>
                  <a:srgbClr val="000000"/>
                </a:solidFill>
                <a:latin typeface="Times New Roman"/>
                <a:ea typeface="Times New Roman"/>
                <a:cs typeface="Times New Roman"/>
                <a:sym typeface="Times New Roman"/>
              </a:rPr>
              <a:t>Facebook: </a:t>
            </a:r>
            <a:endParaRPr b="1" sz="2282">
              <a:solidFill>
                <a:srgbClr val="000000"/>
              </a:solidFill>
              <a:latin typeface="Times New Roman"/>
              <a:ea typeface="Times New Roman"/>
              <a:cs typeface="Times New Roman"/>
              <a:sym typeface="Times New Roman"/>
            </a:endParaRPr>
          </a:p>
          <a:p>
            <a:pPr indent="0" lvl="0" marL="914400" rtl="0" algn="l">
              <a:lnSpc>
                <a:spcPct val="107916"/>
              </a:lnSpc>
              <a:spcBef>
                <a:spcPts val="0"/>
              </a:spcBef>
              <a:spcAft>
                <a:spcPts val="0"/>
              </a:spcAft>
              <a:buNone/>
            </a:pPr>
            <a:r>
              <a:rPr lang="en" sz="2282">
                <a:solidFill>
                  <a:srgbClr val="000000"/>
                </a:solidFill>
                <a:latin typeface="Times New Roman"/>
                <a:ea typeface="Times New Roman"/>
                <a:cs typeface="Times New Roman"/>
                <a:sym typeface="Times New Roman"/>
              </a:rPr>
              <a:t>like in-house activities are marketed on Facebook.</a:t>
            </a:r>
            <a:endParaRPr sz="2282">
              <a:solidFill>
                <a:srgbClr val="000000"/>
              </a:solidFill>
              <a:latin typeface="Times New Roman"/>
              <a:ea typeface="Times New Roman"/>
              <a:cs typeface="Times New Roman"/>
              <a:sym typeface="Times New Roman"/>
            </a:endParaRPr>
          </a:p>
          <a:p>
            <a:pPr indent="-319179" lvl="0" marL="457200" rtl="0" algn="l">
              <a:lnSpc>
                <a:spcPct val="107916"/>
              </a:lnSpc>
              <a:spcBef>
                <a:spcPts val="800"/>
              </a:spcBef>
              <a:spcAft>
                <a:spcPts val="0"/>
              </a:spcAft>
              <a:buClr>
                <a:srgbClr val="000000"/>
              </a:buClr>
              <a:buSzPct val="100000"/>
              <a:buFont typeface="Times New Roman"/>
              <a:buChar char="●"/>
            </a:pPr>
            <a:r>
              <a:rPr b="1" lang="en" sz="2282">
                <a:solidFill>
                  <a:srgbClr val="000000"/>
                </a:solidFill>
                <a:latin typeface="Times New Roman"/>
                <a:ea typeface="Times New Roman"/>
                <a:cs typeface="Times New Roman"/>
                <a:sym typeface="Times New Roman"/>
              </a:rPr>
              <a:t>Instagram:</a:t>
            </a:r>
            <a:endParaRPr b="1" sz="2282">
              <a:solidFill>
                <a:srgbClr val="000000"/>
              </a:solidFill>
              <a:latin typeface="Times New Roman"/>
              <a:ea typeface="Times New Roman"/>
              <a:cs typeface="Times New Roman"/>
              <a:sym typeface="Times New Roman"/>
            </a:endParaRPr>
          </a:p>
          <a:p>
            <a:pPr indent="457200" lvl="0" marL="457200" rtl="0" algn="l">
              <a:lnSpc>
                <a:spcPct val="107916"/>
              </a:lnSpc>
              <a:spcBef>
                <a:spcPts val="0"/>
              </a:spcBef>
              <a:spcAft>
                <a:spcPts val="0"/>
              </a:spcAft>
              <a:buNone/>
            </a:pPr>
            <a:r>
              <a:rPr lang="en" sz="2282">
                <a:solidFill>
                  <a:srgbClr val="000000"/>
                </a:solidFill>
                <a:latin typeface="Times New Roman"/>
                <a:ea typeface="Times New Roman"/>
                <a:cs typeface="Times New Roman"/>
                <a:sym typeface="Times New Roman"/>
              </a:rPr>
              <a:t> Employee’s engagement are promoted as </a:t>
            </a:r>
            <a:br>
              <a:rPr lang="en" sz="2282">
                <a:solidFill>
                  <a:srgbClr val="000000"/>
                </a:solidFill>
                <a:latin typeface="Times New Roman"/>
                <a:ea typeface="Times New Roman"/>
                <a:cs typeface="Times New Roman"/>
                <a:sym typeface="Times New Roman"/>
              </a:rPr>
            </a:br>
            <a:r>
              <a:rPr lang="en" sz="2282">
                <a:solidFill>
                  <a:srgbClr val="000000"/>
                </a:solidFill>
                <a:latin typeface="Times New Roman"/>
                <a:ea typeface="Times New Roman"/>
                <a:cs typeface="Times New Roman"/>
                <a:sym typeface="Times New Roman"/>
              </a:rPr>
              <a:t>           pictures on Instagram.</a:t>
            </a:r>
            <a:endParaRPr sz="2282">
              <a:solidFill>
                <a:srgbClr val="000000"/>
              </a:solidFill>
              <a:latin typeface="Times New Roman"/>
              <a:ea typeface="Times New Roman"/>
              <a:cs typeface="Times New Roman"/>
              <a:sym typeface="Times New Roman"/>
            </a:endParaRPr>
          </a:p>
          <a:p>
            <a:pPr indent="0" lvl="0" marL="457200" rtl="0" algn="l">
              <a:lnSpc>
                <a:spcPct val="107916"/>
              </a:lnSpc>
              <a:spcBef>
                <a:spcPts val="800"/>
              </a:spcBef>
              <a:spcAft>
                <a:spcPts val="800"/>
              </a:spcAft>
              <a:buNone/>
            </a:pPr>
            <a:r>
              <a:t/>
            </a:r>
            <a:endParaRPr sz="1200">
              <a:solidFill>
                <a:srgbClr val="000000"/>
              </a:solidFill>
              <a:latin typeface="Times New Roman"/>
              <a:ea typeface="Times New Roman"/>
              <a:cs typeface="Times New Roman"/>
              <a:sym typeface="Times New Roman"/>
            </a:endParaRPr>
          </a:p>
        </p:txBody>
      </p:sp>
      <p:pic>
        <p:nvPicPr>
          <p:cNvPr id="139" name="Google Shape;139;p19"/>
          <p:cNvPicPr preferRelativeResize="0"/>
          <p:nvPr/>
        </p:nvPicPr>
        <p:blipFill rotWithShape="1">
          <a:blip r:embed="rId3">
            <a:alphaModFix/>
          </a:blip>
          <a:srcRect b="11035" l="0" r="0" t="1863"/>
          <a:stretch/>
        </p:blipFill>
        <p:spPr>
          <a:xfrm>
            <a:off x="4653250" y="1142125"/>
            <a:ext cx="3668900" cy="3451151"/>
          </a:xfrm>
          <a:prstGeom prst="rect">
            <a:avLst/>
          </a:prstGeom>
          <a:noFill/>
          <a:ln>
            <a:noFill/>
          </a:ln>
        </p:spPr>
      </p:pic>
      <p:sp>
        <p:nvSpPr>
          <p:cNvPr id="140" name="Google Shape;140;p19"/>
          <p:cNvSpPr txBox="1"/>
          <p:nvPr>
            <p:ph type="title"/>
          </p:nvPr>
        </p:nvSpPr>
        <p:spPr>
          <a:xfrm>
            <a:off x="729450" y="1288775"/>
            <a:ext cx="393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990"/>
              <a:buFont typeface="Arial"/>
              <a:buNone/>
            </a:pPr>
            <a:r>
              <a:rPr lang="en" sz="2400"/>
              <a:t>ABOUT ORGANIZATION</a:t>
            </a:r>
            <a:endParaRPr sz="2400"/>
          </a:p>
          <a:p>
            <a:pPr indent="0" lvl="0" marL="0" rtl="0" algn="l">
              <a:spcBef>
                <a:spcPts val="0"/>
              </a:spcBef>
              <a:spcAft>
                <a:spcPts val="0"/>
              </a:spcAft>
              <a:buNone/>
            </a:pPr>
            <a:r>
              <a:t/>
            </a:r>
            <a:endParaRPr sz="3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0"/>
          <p:cNvSpPr txBox="1"/>
          <p:nvPr>
            <p:ph type="title"/>
          </p:nvPr>
        </p:nvSpPr>
        <p:spPr>
          <a:xfrm>
            <a:off x="729450" y="1318650"/>
            <a:ext cx="42849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990"/>
              <a:buFont typeface="Arial"/>
              <a:buNone/>
            </a:pPr>
            <a:r>
              <a:rPr lang="en" sz="2400"/>
              <a:t>ABOUT ORGANIZATION</a:t>
            </a:r>
            <a:endParaRPr sz="2400"/>
          </a:p>
          <a:p>
            <a:pPr indent="0" lvl="0" marL="0" rtl="0" algn="l">
              <a:spcBef>
                <a:spcPts val="0"/>
              </a:spcBef>
              <a:spcAft>
                <a:spcPts val="0"/>
              </a:spcAft>
              <a:buNone/>
            </a:pPr>
            <a:r>
              <a:t/>
            </a:r>
            <a:endParaRPr sz="3000"/>
          </a:p>
        </p:txBody>
      </p:sp>
      <p:sp>
        <p:nvSpPr>
          <p:cNvPr id="146" name="Google Shape;146;p20"/>
          <p:cNvSpPr txBox="1"/>
          <p:nvPr/>
        </p:nvSpPr>
        <p:spPr>
          <a:xfrm>
            <a:off x="948450" y="1946338"/>
            <a:ext cx="7003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2"/>
                </a:solidFill>
                <a:latin typeface="Raleway"/>
                <a:ea typeface="Raleway"/>
                <a:cs typeface="Raleway"/>
                <a:sym typeface="Raleway"/>
              </a:rPr>
              <a:t>Competitors</a:t>
            </a:r>
            <a:endParaRPr sz="1900">
              <a:latin typeface="Lato"/>
              <a:ea typeface="Lato"/>
              <a:cs typeface="Lato"/>
              <a:sym typeface="Lato"/>
            </a:endParaRPr>
          </a:p>
        </p:txBody>
      </p:sp>
      <p:pic>
        <p:nvPicPr>
          <p:cNvPr id="147" name="Google Shape;147;p20"/>
          <p:cNvPicPr preferRelativeResize="0"/>
          <p:nvPr/>
        </p:nvPicPr>
        <p:blipFill>
          <a:blip r:embed="rId3">
            <a:alphaModFix/>
          </a:blip>
          <a:stretch>
            <a:fillRect/>
          </a:stretch>
        </p:blipFill>
        <p:spPr>
          <a:xfrm>
            <a:off x="473550" y="2775087"/>
            <a:ext cx="1438375" cy="1217069"/>
          </a:xfrm>
          <a:prstGeom prst="rect">
            <a:avLst/>
          </a:prstGeom>
          <a:noFill/>
          <a:ln>
            <a:noFill/>
          </a:ln>
        </p:spPr>
      </p:pic>
      <p:pic>
        <p:nvPicPr>
          <p:cNvPr id="148" name="Google Shape;148;p20"/>
          <p:cNvPicPr preferRelativeResize="0"/>
          <p:nvPr/>
        </p:nvPicPr>
        <p:blipFill>
          <a:blip r:embed="rId4">
            <a:alphaModFix/>
          </a:blip>
          <a:stretch>
            <a:fillRect/>
          </a:stretch>
        </p:blipFill>
        <p:spPr>
          <a:xfrm>
            <a:off x="1911931" y="2700075"/>
            <a:ext cx="2324206" cy="1743151"/>
          </a:xfrm>
          <a:prstGeom prst="rect">
            <a:avLst/>
          </a:prstGeom>
          <a:noFill/>
          <a:ln>
            <a:noFill/>
          </a:ln>
        </p:spPr>
      </p:pic>
      <p:pic>
        <p:nvPicPr>
          <p:cNvPr id="149" name="Google Shape;149;p20"/>
          <p:cNvPicPr preferRelativeResize="0"/>
          <p:nvPr/>
        </p:nvPicPr>
        <p:blipFill>
          <a:blip r:embed="rId5">
            <a:alphaModFix/>
          </a:blip>
          <a:stretch>
            <a:fillRect/>
          </a:stretch>
        </p:blipFill>
        <p:spPr>
          <a:xfrm>
            <a:off x="4503025" y="3207360"/>
            <a:ext cx="2324201" cy="728592"/>
          </a:xfrm>
          <a:prstGeom prst="rect">
            <a:avLst/>
          </a:prstGeom>
          <a:noFill/>
          <a:ln>
            <a:noFill/>
          </a:ln>
        </p:spPr>
      </p:pic>
      <p:pic>
        <p:nvPicPr>
          <p:cNvPr id="150" name="Google Shape;150;p20"/>
          <p:cNvPicPr preferRelativeResize="0"/>
          <p:nvPr/>
        </p:nvPicPr>
        <p:blipFill>
          <a:blip r:embed="rId6">
            <a:alphaModFix/>
          </a:blip>
          <a:stretch>
            <a:fillRect/>
          </a:stretch>
        </p:blipFill>
        <p:spPr>
          <a:xfrm>
            <a:off x="6987375" y="2953595"/>
            <a:ext cx="1686400" cy="860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500"/>
                                        <p:tgtEl>
                                          <p:spTgt spid="14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500"/>
                                        <p:tgtEl>
                                          <p:spTgt spid="14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500"/>
                                        <p:tgtEl>
                                          <p:spTgt spid="149"/>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500"/>
                                        <p:tgtEl>
                                          <p:spTgt spid="1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1"/>
          <p:cNvSpPr txBox="1"/>
          <p:nvPr>
            <p:ph idx="4294967295" type="title"/>
          </p:nvPr>
        </p:nvSpPr>
        <p:spPr>
          <a:xfrm>
            <a:off x="2733575" y="108325"/>
            <a:ext cx="3228000" cy="535200"/>
          </a:xfrm>
          <a:prstGeom prst="rect">
            <a:avLst/>
          </a:prstGeom>
        </p:spPr>
        <p:txBody>
          <a:bodyPr anchorCtr="0" anchor="t" bIns="91425" lIns="91425" spcFirstLastPara="1" rIns="91425" wrap="square" tIns="91425">
            <a:normAutofit/>
          </a:bodyPr>
          <a:lstStyle/>
          <a:p>
            <a:pPr indent="0" lvl="0" marL="0" rtl="0" algn="ctr">
              <a:lnSpc>
                <a:spcPct val="107916"/>
              </a:lnSpc>
              <a:spcBef>
                <a:spcPts val="0"/>
              </a:spcBef>
              <a:spcAft>
                <a:spcPts val="800"/>
              </a:spcAft>
              <a:buNone/>
            </a:pPr>
            <a:r>
              <a:rPr lang="en" sz="2000"/>
              <a:t>Organizational Structure</a:t>
            </a:r>
            <a:endParaRPr sz="2000"/>
          </a:p>
        </p:txBody>
      </p:sp>
      <p:pic>
        <p:nvPicPr>
          <p:cNvPr id="156" name="Google Shape;156;p21"/>
          <p:cNvPicPr preferRelativeResize="0"/>
          <p:nvPr/>
        </p:nvPicPr>
        <p:blipFill>
          <a:blip r:embed="rId3">
            <a:alphaModFix/>
          </a:blip>
          <a:stretch>
            <a:fillRect/>
          </a:stretch>
        </p:blipFill>
        <p:spPr>
          <a:xfrm>
            <a:off x="1646600" y="721900"/>
            <a:ext cx="6041625" cy="4248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